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8" r:id="rId4"/>
    <p:sldId id="260" r:id="rId5"/>
    <p:sldId id="261" r:id="rId6"/>
    <p:sldId id="268" r:id="rId7"/>
    <p:sldId id="262" r:id="rId8"/>
    <p:sldId id="263" r:id="rId9"/>
    <p:sldId id="267" r:id="rId10"/>
    <p:sldId id="266" r:id="rId11"/>
    <p:sldId id="276" r:id="rId12"/>
    <p:sldId id="265" r:id="rId13"/>
    <p:sldId id="275" r:id="rId14"/>
    <p:sldId id="277" r:id="rId15"/>
    <p:sldId id="278" r:id="rId16"/>
    <p:sldId id="264" r:id="rId17"/>
    <p:sldId id="270" r:id="rId18"/>
    <p:sldId id="269" r:id="rId19"/>
    <p:sldId id="271" r:id="rId20"/>
    <p:sldId id="273" r:id="rId21"/>
    <p:sldId id="274" r:id="rId22"/>
    <p:sldId id="279" r:id="rId23"/>
    <p:sldId id="27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4BE38F-B3A2-4830-96D8-38013C3B8EFA}" type="doc">
      <dgm:prSet loTypeId="urn:microsoft.com/office/officeart/2005/8/layout/process5" loCatId="process" qsTypeId="urn:microsoft.com/office/officeart/2005/8/quickstyle/simple3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809053E-EBD8-4024-950A-BEAF27241F7C}">
      <dgm:prSet/>
      <dgm:spPr/>
      <dgm:t>
        <a:bodyPr/>
        <a:lstStyle/>
        <a:p>
          <a:r>
            <a:rPr lang="en-US"/>
            <a:t>Food</a:t>
          </a:r>
        </a:p>
      </dgm:t>
    </dgm:pt>
    <dgm:pt modelId="{020423D7-A7A3-49B6-B19C-F586853502C9}" type="parTrans" cxnId="{69E244FD-2B5D-4D69-A2AE-B03444491DE4}">
      <dgm:prSet/>
      <dgm:spPr/>
      <dgm:t>
        <a:bodyPr/>
        <a:lstStyle/>
        <a:p>
          <a:endParaRPr lang="en-US"/>
        </a:p>
      </dgm:t>
    </dgm:pt>
    <dgm:pt modelId="{DC69DE8A-487C-4D60-BA9E-A8E9CA4C7978}" type="sibTrans" cxnId="{69E244FD-2B5D-4D69-A2AE-B03444491DE4}">
      <dgm:prSet/>
      <dgm:spPr/>
      <dgm:t>
        <a:bodyPr/>
        <a:lstStyle/>
        <a:p>
          <a:endParaRPr lang="en-US"/>
        </a:p>
      </dgm:t>
    </dgm:pt>
    <dgm:pt modelId="{F3F8800B-4D78-4D7E-8F23-9CE6D7205558}">
      <dgm:prSet/>
      <dgm:spPr/>
      <dgm:t>
        <a:bodyPr/>
        <a:lstStyle/>
        <a:p>
          <a:r>
            <a:rPr lang="en-US"/>
            <a:t>Dishes</a:t>
          </a:r>
        </a:p>
      </dgm:t>
    </dgm:pt>
    <dgm:pt modelId="{035E23F4-9E4C-4256-9395-764A736CBA3E}" type="parTrans" cxnId="{AC0A4399-4347-4F11-B7AA-A6CE700B2601}">
      <dgm:prSet/>
      <dgm:spPr/>
      <dgm:t>
        <a:bodyPr/>
        <a:lstStyle/>
        <a:p>
          <a:endParaRPr lang="en-US"/>
        </a:p>
      </dgm:t>
    </dgm:pt>
    <dgm:pt modelId="{4EB5085D-64F6-4778-A6B0-63BC8975C62A}" type="sibTrans" cxnId="{AC0A4399-4347-4F11-B7AA-A6CE700B2601}">
      <dgm:prSet/>
      <dgm:spPr/>
      <dgm:t>
        <a:bodyPr/>
        <a:lstStyle/>
        <a:p>
          <a:endParaRPr lang="en-US"/>
        </a:p>
      </dgm:t>
    </dgm:pt>
    <dgm:pt modelId="{00BC583C-71E4-481F-B160-ADCB00069605}">
      <dgm:prSet/>
      <dgm:spPr/>
      <dgm:t>
        <a:bodyPr/>
        <a:lstStyle/>
        <a:p>
          <a:r>
            <a:rPr lang="en-US"/>
            <a:t>Scratching posts and cat trees</a:t>
          </a:r>
        </a:p>
      </dgm:t>
    </dgm:pt>
    <dgm:pt modelId="{B93BD73D-A2C0-4E0B-A072-39D9D22BBE2C}" type="parTrans" cxnId="{4C91F250-674D-4C47-99F5-8665B0F3FDF6}">
      <dgm:prSet/>
      <dgm:spPr/>
      <dgm:t>
        <a:bodyPr/>
        <a:lstStyle/>
        <a:p>
          <a:endParaRPr lang="en-US"/>
        </a:p>
      </dgm:t>
    </dgm:pt>
    <dgm:pt modelId="{D3058E07-F32E-4C9A-9CD8-03794FE618FE}" type="sibTrans" cxnId="{4C91F250-674D-4C47-99F5-8665B0F3FDF6}">
      <dgm:prSet/>
      <dgm:spPr/>
      <dgm:t>
        <a:bodyPr/>
        <a:lstStyle/>
        <a:p>
          <a:endParaRPr lang="en-US"/>
        </a:p>
      </dgm:t>
    </dgm:pt>
    <dgm:pt modelId="{C90F0555-8C37-47E5-8E4D-A06638F6F106}">
      <dgm:prSet/>
      <dgm:spPr/>
      <dgm:t>
        <a:bodyPr/>
        <a:lstStyle/>
        <a:p>
          <a:r>
            <a:rPr lang="en-US"/>
            <a:t>Toys</a:t>
          </a:r>
        </a:p>
      </dgm:t>
    </dgm:pt>
    <dgm:pt modelId="{0572EED1-0013-4388-A0E9-9A725BD2775C}" type="parTrans" cxnId="{3C2DDA3F-9977-424A-9509-72F678425581}">
      <dgm:prSet/>
      <dgm:spPr/>
      <dgm:t>
        <a:bodyPr/>
        <a:lstStyle/>
        <a:p>
          <a:endParaRPr lang="en-US"/>
        </a:p>
      </dgm:t>
    </dgm:pt>
    <dgm:pt modelId="{6FEAAF92-076B-469B-B13A-AE5C3DDA5D36}" type="sibTrans" cxnId="{3C2DDA3F-9977-424A-9509-72F678425581}">
      <dgm:prSet/>
      <dgm:spPr/>
      <dgm:t>
        <a:bodyPr/>
        <a:lstStyle/>
        <a:p>
          <a:endParaRPr lang="en-US"/>
        </a:p>
      </dgm:t>
    </dgm:pt>
    <dgm:pt modelId="{3D3262FE-4B43-4BB9-A451-4867ADE7D6C8}">
      <dgm:prSet/>
      <dgm:spPr/>
      <dgm:t>
        <a:bodyPr/>
        <a:lstStyle/>
        <a:p>
          <a:r>
            <a:rPr lang="en-US"/>
            <a:t>Litter box and supplies</a:t>
          </a:r>
        </a:p>
      </dgm:t>
    </dgm:pt>
    <dgm:pt modelId="{C08555D5-C606-4508-9A19-B0A30C466001}" type="parTrans" cxnId="{CCAA76FF-D5E7-429D-8058-89D1C9547CF7}">
      <dgm:prSet/>
      <dgm:spPr/>
      <dgm:t>
        <a:bodyPr/>
        <a:lstStyle/>
        <a:p>
          <a:endParaRPr lang="en-US"/>
        </a:p>
      </dgm:t>
    </dgm:pt>
    <dgm:pt modelId="{50ABEEC6-289C-4836-8CD6-9B9DA1D621F2}" type="sibTrans" cxnId="{CCAA76FF-D5E7-429D-8058-89D1C9547CF7}">
      <dgm:prSet/>
      <dgm:spPr/>
      <dgm:t>
        <a:bodyPr/>
        <a:lstStyle/>
        <a:p>
          <a:endParaRPr lang="en-US"/>
        </a:p>
      </dgm:t>
    </dgm:pt>
    <dgm:pt modelId="{6281DA0E-D602-472B-A293-9834C2D90707}">
      <dgm:prSet/>
      <dgm:spPr/>
      <dgm:t>
        <a:bodyPr/>
        <a:lstStyle/>
        <a:p>
          <a:r>
            <a:rPr lang="en-US"/>
            <a:t>Grooming supplies</a:t>
          </a:r>
        </a:p>
      </dgm:t>
    </dgm:pt>
    <dgm:pt modelId="{593C2F0F-F93C-4E16-BFB5-C548E1A4A7B0}" type="parTrans" cxnId="{2D078FC7-9DE5-48C0-9D23-C6DBD4A47232}">
      <dgm:prSet/>
      <dgm:spPr/>
      <dgm:t>
        <a:bodyPr/>
        <a:lstStyle/>
        <a:p>
          <a:endParaRPr lang="en-US"/>
        </a:p>
      </dgm:t>
    </dgm:pt>
    <dgm:pt modelId="{80D70CA0-989E-430B-8C0A-2A16E95CC08D}" type="sibTrans" cxnId="{2D078FC7-9DE5-48C0-9D23-C6DBD4A47232}">
      <dgm:prSet/>
      <dgm:spPr/>
      <dgm:t>
        <a:bodyPr/>
        <a:lstStyle/>
        <a:p>
          <a:endParaRPr lang="en-US"/>
        </a:p>
      </dgm:t>
    </dgm:pt>
    <dgm:pt modelId="{2AF31CC6-FCA0-469A-80E6-4B3D2FA6AB30}">
      <dgm:prSet/>
      <dgm:spPr/>
      <dgm:t>
        <a:bodyPr/>
        <a:lstStyle/>
        <a:p>
          <a:r>
            <a:rPr lang="en-US"/>
            <a:t>Collar, tags, microchip</a:t>
          </a:r>
        </a:p>
      </dgm:t>
    </dgm:pt>
    <dgm:pt modelId="{0B936349-65E7-4BF9-BC4B-0FCDDB4CF07D}" type="parTrans" cxnId="{3513F7B7-1858-41E0-8E94-4FAED52A1DE8}">
      <dgm:prSet/>
      <dgm:spPr/>
      <dgm:t>
        <a:bodyPr/>
        <a:lstStyle/>
        <a:p>
          <a:endParaRPr lang="en-US"/>
        </a:p>
      </dgm:t>
    </dgm:pt>
    <dgm:pt modelId="{DD3A1B39-45E6-461E-AD00-879B512AD4A1}" type="sibTrans" cxnId="{3513F7B7-1858-41E0-8E94-4FAED52A1DE8}">
      <dgm:prSet/>
      <dgm:spPr/>
      <dgm:t>
        <a:bodyPr/>
        <a:lstStyle/>
        <a:p>
          <a:endParaRPr lang="en-US"/>
        </a:p>
      </dgm:t>
    </dgm:pt>
    <dgm:pt modelId="{0D5553B2-62D7-45C1-9189-B7570FD811E7}">
      <dgm:prSet/>
      <dgm:spPr/>
      <dgm:t>
        <a:bodyPr/>
        <a:lstStyle/>
        <a:p>
          <a:r>
            <a:rPr lang="en-US" i="1"/>
            <a:t>Placement is important!</a:t>
          </a:r>
          <a:endParaRPr lang="en-US"/>
        </a:p>
      </dgm:t>
    </dgm:pt>
    <dgm:pt modelId="{886DBA88-21A2-494B-968D-91D88D75C59D}" type="parTrans" cxnId="{9DDB6055-023C-4008-9C70-A327622C4861}">
      <dgm:prSet/>
      <dgm:spPr/>
      <dgm:t>
        <a:bodyPr/>
        <a:lstStyle/>
        <a:p>
          <a:endParaRPr lang="en-US"/>
        </a:p>
      </dgm:t>
    </dgm:pt>
    <dgm:pt modelId="{446C5724-BAC8-46CE-9431-12163BD59F2C}" type="sibTrans" cxnId="{9DDB6055-023C-4008-9C70-A327622C4861}">
      <dgm:prSet/>
      <dgm:spPr/>
      <dgm:t>
        <a:bodyPr/>
        <a:lstStyle/>
        <a:p>
          <a:endParaRPr lang="en-US"/>
        </a:p>
      </dgm:t>
    </dgm:pt>
    <dgm:pt modelId="{581D310B-4BFF-4170-BEA4-60E3F9F5C6E9}" type="pres">
      <dgm:prSet presAssocID="{F04BE38F-B3A2-4830-96D8-38013C3B8EFA}" presName="diagram" presStyleCnt="0">
        <dgm:presLayoutVars>
          <dgm:dir/>
          <dgm:resizeHandles val="exact"/>
        </dgm:presLayoutVars>
      </dgm:prSet>
      <dgm:spPr/>
    </dgm:pt>
    <dgm:pt modelId="{4066A139-C678-4DBE-9AF5-4E60949A4BBB}" type="pres">
      <dgm:prSet presAssocID="{5809053E-EBD8-4024-950A-BEAF27241F7C}" presName="node" presStyleLbl="node1" presStyleIdx="0" presStyleCnt="8">
        <dgm:presLayoutVars>
          <dgm:bulletEnabled val="1"/>
        </dgm:presLayoutVars>
      </dgm:prSet>
      <dgm:spPr/>
    </dgm:pt>
    <dgm:pt modelId="{9777A50B-1CEF-4BBC-A66F-B42BBC8E2597}" type="pres">
      <dgm:prSet presAssocID="{DC69DE8A-487C-4D60-BA9E-A8E9CA4C7978}" presName="sibTrans" presStyleLbl="sibTrans2D1" presStyleIdx="0" presStyleCnt="7"/>
      <dgm:spPr/>
    </dgm:pt>
    <dgm:pt modelId="{81A779C3-660F-42D9-91BB-97CDD27F78FA}" type="pres">
      <dgm:prSet presAssocID="{DC69DE8A-487C-4D60-BA9E-A8E9CA4C7978}" presName="connectorText" presStyleLbl="sibTrans2D1" presStyleIdx="0" presStyleCnt="7"/>
      <dgm:spPr/>
    </dgm:pt>
    <dgm:pt modelId="{AFBB84A6-0820-4487-BBE9-957C81A4E2AC}" type="pres">
      <dgm:prSet presAssocID="{F3F8800B-4D78-4D7E-8F23-9CE6D7205558}" presName="node" presStyleLbl="node1" presStyleIdx="1" presStyleCnt="8">
        <dgm:presLayoutVars>
          <dgm:bulletEnabled val="1"/>
        </dgm:presLayoutVars>
      </dgm:prSet>
      <dgm:spPr/>
    </dgm:pt>
    <dgm:pt modelId="{CC377DF1-613A-402E-BD8B-335A29DD3A33}" type="pres">
      <dgm:prSet presAssocID="{4EB5085D-64F6-4778-A6B0-63BC8975C62A}" presName="sibTrans" presStyleLbl="sibTrans2D1" presStyleIdx="1" presStyleCnt="7"/>
      <dgm:spPr/>
    </dgm:pt>
    <dgm:pt modelId="{521AC46B-196E-4BD5-93C0-0228F914987A}" type="pres">
      <dgm:prSet presAssocID="{4EB5085D-64F6-4778-A6B0-63BC8975C62A}" presName="connectorText" presStyleLbl="sibTrans2D1" presStyleIdx="1" presStyleCnt="7"/>
      <dgm:spPr/>
    </dgm:pt>
    <dgm:pt modelId="{7CD19B72-4098-46CE-A16A-C0AE366FB529}" type="pres">
      <dgm:prSet presAssocID="{00BC583C-71E4-481F-B160-ADCB00069605}" presName="node" presStyleLbl="node1" presStyleIdx="2" presStyleCnt="8">
        <dgm:presLayoutVars>
          <dgm:bulletEnabled val="1"/>
        </dgm:presLayoutVars>
      </dgm:prSet>
      <dgm:spPr/>
    </dgm:pt>
    <dgm:pt modelId="{D541A497-B9A2-4D42-9388-849060209CF0}" type="pres">
      <dgm:prSet presAssocID="{D3058E07-F32E-4C9A-9CD8-03794FE618FE}" presName="sibTrans" presStyleLbl="sibTrans2D1" presStyleIdx="2" presStyleCnt="7"/>
      <dgm:spPr/>
    </dgm:pt>
    <dgm:pt modelId="{355EF51E-D157-46E1-9616-FE0814A9F9CA}" type="pres">
      <dgm:prSet presAssocID="{D3058E07-F32E-4C9A-9CD8-03794FE618FE}" presName="connectorText" presStyleLbl="sibTrans2D1" presStyleIdx="2" presStyleCnt="7"/>
      <dgm:spPr/>
    </dgm:pt>
    <dgm:pt modelId="{E996656A-E378-4040-8042-38E0D9A97D95}" type="pres">
      <dgm:prSet presAssocID="{C90F0555-8C37-47E5-8E4D-A06638F6F106}" presName="node" presStyleLbl="node1" presStyleIdx="3" presStyleCnt="8">
        <dgm:presLayoutVars>
          <dgm:bulletEnabled val="1"/>
        </dgm:presLayoutVars>
      </dgm:prSet>
      <dgm:spPr/>
    </dgm:pt>
    <dgm:pt modelId="{143B3453-CD61-4F64-9156-547E9382D782}" type="pres">
      <dgm:prSet presAssocID="{6FEAAF92-076B-469B-B13A-AE5C3DDA5D36}" presName="sibTrans" presStyleLbl="sibTrans2D1" presStyleIdx="3" presStyleCnt="7"/>
      <dgm:spPr/>
    </dgm:pt>
    <dgm:pt modelId="{6DA63139-412F-4549-BA34-32699E7A614C}" type="pres">
      <dgm:prSet presAssocID="{6FEAAF92-076B-469B-B13A-AE5C3DDA5D36}" presName="connectorText" presStyleLbl="sibTrans2D1" presStyleIdx="3" presStyleCnt="7"/>
      <dgm:spPr/>
    </dgm:pt>
    <dgm:pt modelId="{47BDBAC9-14DF-4AF4-A67F-1441EBFF9955}" type="pres">
      <dgm:prSet presAssocID="{3D3262FE-4B43-4BB9-A451-4867ADE7D6C8}" presName="node" presStyleLbl="node1" presStyleIdx="4" presStyleCnt="8">
        <dgm:presLayoutVars>
          <dgm:bulletEnabled val="1"/>
        </dgm:presLayoutVars>
      </dgm:prSet>
      <dgm:spPr/>
    </dgm:pt>
    <dgm:pt modelId="{EB9EACBB-AD6D-44E3-92DF-67A6CDA4D9BF}" type="pres">
      <dgm:prSet presAssocID="{50ABEEC6-289C-4836-8CD6-9B9DA1D621F2}" presName="sibTrans" presStyleLbl="sibTrans2D1" presStyleIdx="4" presStyleCnt="7"/>
      <dgm:spPr/>
    </dgm:pt>
    <dgm:pt modelId="{4CFC86B1-69EC-410F-9F57-EFBF77A9A540}" type="pres">
      <dgm:prSet presAssocID="{50ABEEC6-289C-4836-8CD6-9B9DA1D621F2}" presName="connectorText" presStyleLbl="sibTrans2D1" presStyleIdx="4" presStyleCnt="7"/>
      <dgm:spPr/>
    </dgm:pt>
    <dgm:pt modelId="{C51336CE-E597-4862-B3E6-21F7F358047F}" type="pres">
      <dgm:prSet presAssocID="{6281DA0E-D602-472B-A293-9834C2D90707}" presName="node" presStyleLbl="node1" presStyleIdx="5" presStyleCnt="8">
        <dgm:presLayoutVars>
          <dgm:bulletEnabled val="1"/>
        </dgm:presLayoutVars>
      </dgm:prSet>
      <dgm:spPr/>
    </dgm:pt>
    <dgm:pt modelId="{117FDB95-F5E9-429F-91DC-5F8E24DEBA24}" type="pres">
      <dgm:prSet presAssocID="{80D70CA0-989E-430B-8C0A-2A16E95CC08D}" presName="sibTrans" presStyleLbl="sibTrans2D1" presStyleIdx="5" presStyleCnt="7"/>
      <dgm:spPr/>
    </dgm:pt>
    <dgm:pt modelId="{C2B116F1-1326-4FCC-8177-E208A0740CDE}" type="pres">
      <dgm:prSet presAssocID="{80D70CA0-989E-430B-8C0A-2A16E95CC08D}" presName="connectorText" presStyleLbl="sibTrans2D1" presStyleIdx="5" presStyleCnt="7"/>
      <dgm:spPr/>
    </dgm:pt>
    <dgm:pt modelId="{A8FE8E8E-B21F-46E9-AA70-EB5160AC9B94}" type="pres">
      <dgm:prSet presAssocID="{2AF31CC6-FCA0-469A-80E6-4B3D2FA6AB30}" presName="node" presStyleLbl="node1" presStyleIdx="6" presStyleCnt="8">
        <dgm:presLayoutVars>
          <dgm:bulletEnabled val="1"/>
        </dgm:presLayoutVars>
      </dgm:prSet>
      <dgm:spPr/>
    </dgm:pt>
    <dgm:pt modelId="{AC7120EE-8DE6-4510-B2E2-862E68A26BC2}" type="pres">
      <dgm:prSet presAssocID="{DD3A1B39-45E6-461E-AD00-879B512AD4A1}" presName="sibTrans" presStyleLbl="sibTrans2D1" presStyleIdx="6" presStyleCnt="7"/>
      <dgm:spPr/>
    </dgm:pt>
    <dgm:pt modelId="{F7FB0AC4-5776-4717-B155-F23CCC16630A}" type="pres">
      <dgm:prSet presAssocID="{DD3A1B39-45E6-461E-AD00-879B512AD4A1}" presName="connectorText" presStyleLbl="sibTrans2D1" presStyleIdx="6" presStyleCnt="7"/>
      <dgm:spPr/>
    </dgm:pt>
    <dgm:pt modelId="{A0C9D852-C1AD-4BFD-9929-6E8EED90D0EC}" type="pres">
      <dgm:prSet presAssocID="{0D5553B2-62D7-45C1-9189-B7570FD811E7}" presName="node" presStyleLbl="node1" presStyleIdx="7" presStyleCnt="8">
        <dgm:presLayoutVars>
          <dgm:bulletEnabled val="1"/>
        </dgm:presLayoutVars>
      </dgm:prSet>
      <dgm:spPr/>
    </dgm:pt>
  </dgm:ptLst>
  <dgm:cxnLst>
    <dgm:cxn modelId="{6134E505-871D-40C5-8468-827B8D84B372}" type="presOf" srcId="{80D70CA0-989E-430B-8C0A-2A16E95CC08D}" destId="{C2B116F1-1326-4FCC-8177-E208A0740CDE}" srcOrd="1" destOrd="0" presId="urn:microsoft.com/office/officeart/2005/8/layout/process5"/>
    <dgm:cxn modelId="{2395FB0E-A132-4933-8AD1-A5F0E27C9FF5}" type="presOf" srcId="{D3058E07-F32E-4C9A-9CD8-03794FE618FE}" destId="{355EF51E-D157-46E1-9616-FE0814A9F9CA}" srcOrd="1" destOrd="0" presId="urn:microsoft.com/office/officeart/2005/8/layout/process5"/>
    <dgm:cxn modelId="{26BBDF29-E68B-485F-AD22-AFADFE17E06C}" type="presOf" srcId="{80D70CA0-989E-430B-8C0A-2A16E95CC08D}" destId="{117FDB95-F5E9-429F-91DC-5F8E24DEBA24}" srcOrd="0" destOrd="0" presId="urn:microsoft.com/office/officeart/2005/8/layout/process5"/>
    <dgm:cxn modelId="{937CE029-61D0-44B5-B7FC-168353A42FF0}" type="presOf" srcId="{D3058E07-F32E-4C9A-9CD8-03794FE618FE}" destId="{D541A497-B9A2-4D42-9388-849060209CF0}" srcOrd="0" destOrd="0" presId="urn:microsoft.com/office/officeart/2005/8/layout/process5"/>
    <dgm:cxn modelId="{260C202F-60D3-4685-9CBC-B3404BF71B3F}" type="presOf" srcId="{DD3A1B39-45E6-461E-AD00-879B512AD4A1}" destId="{F7FB0AC4-5776-4717-B155-F23CCC16630A}" srcOrd="1" destOrd="0" presId="urn:microsoft.com/office/officeart/2005/8/layout/process5"/>
    <dgm:cxn modelId="{838B0138-D2E3-424F-A9B7-FB101DC87DD6}" type="presOf" srcId="{00BC583C-71E4-481F-B160-ADCB00069605}" destId="{7CD19B72-4098-46CE-A16A-C0AE366FB529}" srcOrd="0" destOrd="0" presId="urn:microsoft.com/office/officeart/2005/8/layout/process5"/>
    <dgm:cxn modelId="{9607CD3E-794D-486D-A7AC-73F5C27D08FA}" type="presOf" srcId="{DC69DE8A-487C-4D60-BA9E-A8E9CA4C7978}" destId="{81A779C3-660F-42D9-91BB-97CDD27F78FA}" srcOrd="1" destOrd="0" presId="urn:microsoft.com/office/officeart/2005/8/layout/process5"/>
    <dgm:cxn modelId="{3C2DDA3F-9977-424A-9509-72F678425581}" srcId="{F04BE38F-B3A2-4830-96D8-38013C3B8EFA}" destId="{C90F0555-8C37-47E5-8E4D-A06638F6F106}" srcOrd="3" destOrd="0" parTransId="{0572EED1-0013-4388-A0E9-9A725BD2775C}" sibTransId="{6FEAAF92-076B-469B-B13A-AE5C3DDA5D36}"/>
    <dgm:cxn modelId="{F7C50F61-8974-459B-8E8F-772FA280E726}" type="presOf" srcId="{50ABEEC6-289C-4836-8CD6-9B9DA1D621F2}" destId="{4CFC86B1-69EC-410F-9F57-EFBF77A9A540}" srcOrd="1" destOrd="0" presId="urn:microsoft.com/office/officeart/2005/8/layout/process5"/>
    <dgm:cxn modelId="{FE3B5A61-9C04-492F-A90B-57775163BAE6}" type="presOf" srcId="{0D5553B2-62D7-45C1-9189-B7570FD811E7}" destId="{A0C9D852-C1AD-4BFD-9929-6E8EED90D0EC}" srcOrd="0" destOrd="0" presId="urn:microsoft.com/office/officeart/2005/8/layout/process5"/>
    <dgm:cxn modelId="{B6F24843-8395-42C7-A64A-4EBA4E35F686}" type="presOf" srcId="{F3F8800B-4D78-4D7E-8F23-9CE6D7205558}" destId="{AFBB84A6-0820-4487-BBE9-957C81A4E2AC}" srcOrd="0" destOrd="0" presId="urn:microsoft.com/office/officeart/2005/8/layout/process5"/>
    <dgm:cxn modelId="{30C50F66-32FD-4CA6-9386-4DBB8DF01331}" type="presOf" srcId="{4EB5085D-64F6-4778-A6B0-63BC8975C62A}" destId="{CC377DF1-613A-402E-BD8B-335A29DD3A33}" srcOrd="0" destOrd="0" presId="urn:microsoft.com/office/officeart/2005/8/layout/process5"/>
    <dgm:cxn modelId="{E35AD76B-EFB2-467D-8427-AF746EEC8099}" type="presOf" srcId="{F04BE38F-B3A2-4830-96D8-38013C3B8EFA}" destId="{581D310B-4BFF-4170-BEA4-60E3F9F5C6E9}" srcOrd="0" destOrd="0" presId="urn:microsoft.com/office/officeart/2005/8/layout/process5"/>
    <dgm:cxn modelId="{EEDBAC4D-14D2-4CCB-87E3-20C57A8DEAE8}" type="presOf" srcId="{5809053E-EBD8-4024-950A-BEAF27241F7C}" destId="{4066A139-C678-4DBE-9AF5-4E60949A4BBB}" srcOrd="0" destOrd="0" presId="urn:microsoft.com/office/officeart/2005/8/layout/process5"/>
    <dgm:cxn modelId="{4C91F250-674D-4C47-99F5-8665B0F3FDF6}" srcId="{F04BE38F-B3A2-4830-96D8-38013C3B8EFA}" destId="{00BC583C-71E4-481F-B160-ADCB00069605}" srcOrd="2" destOrd="0" parTransId="{B93BD73D-A2C0-4E0B-A072-39D9D22BBE2C}" sibTransId="{D3058E07-F32E-4C9A-9CD8-03794FE618FE}"/>
    <dgm:cxn modelId="{9DDB6055-023C-4008-9C70-A327622C4861}" srcId="{F04BE38F-B3A2-4830-96D8-38013C3B8EFA}" destId="{0D5553B2-62D7-45C1-9189-B7570FD811E7}" srcOrd="7" destOrd="0" parTransId="{886DBA88-21A2-494B-968D-91D88D75C59D}" sibTransId="{446C5724-BAC8-46CE-9431-12163BD59F2C}"/>
    <dgm:cxn modelId="{2C3EAA79-172F-43CD-9F92-84D819EE27E6}" type="presOf" srcId="{C90F0555-8C37-47E5-8E4D-A06638F6F106}" destId="{E996656A-E378-4040-8042-38E0D9A97D95}" srcOrd="0" destOrd="0" presId="urn:microsoft.com/office/officeart/2005/8/layout/process5"/>
    <dgm:cxn modelId="{7C0DD67D-EF64-4BD5-B091-B84F0280807A}" type="presOf" srcId="{DD3A1B39-45E6-461E-AD00-879B512AD4A1}" destId="{AC7120EE-8DE6-4510-B2E2-862E68A26BC2}" srcOrd="0" destOrd="0" presId="urn:microsoft.com/office/officeart/2005/8/layout/process5"/>
    <dgm:cxn modelId="{39561392-7393-4D20-B4FB-41F9FE8C01BC}" type="presOf" srcId="{DC69DE8A-487C-4D60-BA9E-A8E9CA4C7978}" destId="{9777A50B-1CEF-4BBC-A66F-B42BBC8E2597}" srcOrd="0" destOrd="0" presId="urn:microsoft.com/office/officeart/2005/8/layout/process5"/>
    <dgm:cxn modelId="{AC0A4399-4347-4F11-B7AA-A6CE700B2601}" srcId="{F04BE38F-B3A2-4830-96D8-38013C3B8EFA}" destId="{F3F8800B-4D78-4D7E-8F23-9CE6D7205558}" srcOrd="1" destOrd="0" parTransId="{035E23F4-9E4C-4256-9395-764A736CBA3E}" sibTransId="{4EB5085D-64F6-4778-A6B0-63BC8975C62A}"/>
    <dgm:cxn modelId="{E6A6409F-8070-4A53-B233-2D1EE74710D9}" type="presOf" srcId="{6FEAAF92-076B-469B-B13A-AE5C3DDA5D36}" destId="{143B3453-CD61-4F64-9156-547E9382D782}" srcOrd="0" destOrd="0" presId="urn:microsoft.com/office/officeart/2005/8/layout/process5"/>
    <dgm:cxn modelId="{3513F7B7-1858-41E0-8E94-4FAED52A1DE8}" srcId="{F04BE38F-B3A2-4830-96D8-38013C3B8EFA}" destId="{2AF31CC6-FCA0-469A-80E6-4B3D2FA6AB30}" srcOrd="6" destOrd="0" parTransId="{0B936349-65E7-4BF9-BC4B-0FCDDB4CF07D}" sibTransId="{DD3A1B39-45E6-461E-AD00-879B512AD4A1}"/>
    <dgm:cxn modelId="{839C73BA-8F35-4B1A-B539-EB9E6F09E7D5}" type="presOf" srcId="{2AF31CC6-FCA0-469A-80E6-4B3D2FA6AB30}" destId="{A8FE8E8E-B21F-46E9-AA70-EB5160AC9B94}" srcOrd="0" destOrd="0" presId="urn:microsoft.com/office/officeart/2005/8/layout/process5"/>
    <dgm:cxn modelId="{2D078FC7-9DE5-48C0-9D23-C6DBD4A47232}" srcId="{F04BE38F-B3A2-4830-96D8-38013C3B8EFA}" destId="{6281DA0E-D602-472B-A293-9834C2D90707}" srcOrd="5" destOrd="0" parTransId="{593C2F0F-F93C-4E16-BFB5-C548E1A4A7B0}" sibTransId="{80D70CA0-989E-430B-8C0A-2A16E95CC08D}"/>
    <dgm:cxn modelId="{2549BFC8-440A-40E2-B191-54AA26F0C903}" type="presOf" srcId="{50ABEEC6-289C-4836-8CD6-9B9DA1D621F2}" destId="{EB9EACBB-AD6D-44E3-92DF-67A6CDA4D9BF}" srcOrd="0" destOrd="0" presId="urn:microsoft.com/office/officeart/2005/8/layout/process5"/>
    <dgm:cxn modelId="{0903BBD7-09E9-46F9-8708-B38C7D93C723}" type="presOf" srcId="{3D3262FE-4B43-4BB9-A451-4867ADE7D6C8}" destId="{47BDBAC9-14DF-4AF4-A67F-1441EBFF9955}" srcOrd="0" destOrd="0" presId="urn:microsoft.com/office/officeart/2005/8/layout/process5"/>
    <dgm:cxn modelId="{3AE479D9-0215-4F5A-A28D-7A745B07B045}" type="presOf" srcId="{4EB5085D-64F6-4778-A6B0-63BC8975C62A}" destId="{521AC46B-196E-4BD5-93C0-0228F914987A}" srcOrd="1" destOrd="0" presId="urn:microsoft.com/office/officeart/2005/8/layout/process5"/>
    <dgm:cxn modelId="{D96796E3-0354-4241-8D79-C46978E509DE}" type="presOf" srcId="{6FEAAF92-076B-469B-B13A-AE5C3DDA5D36}" destId="{6DA63139-412F-4549-BA34-32699E7A614C}" srcOrd="1" destOrd="0" presId="urn:microsoft.com/office/officeart/2005/8/layout/process5"/>
    <dgm:cxn modelId="{42455FEF-DEA9-41D8-AF79-0DB07458080C}" type="presOf" srcId="{6281DA0E-D602-472B-A293-9834C2D90707}" destId="{C51336CE-E597-4862-B3E6-21F7F358047F}" srcOrd="0" destOrd="0" presId="urn:microsoft.com/office/officeart/2005/8/layout/process5"/>
    <dgm:cxn modelId="{69E244FD-2B5D-4D69-A2AE-B03444491DE4}" srcId="{F04BE38F-B3A2-4830-96D8-38013C3B8EFA}" destId="{5809053E-EBD8-4024-950A-BEAF27241F7C}" srcOrd="0" destOrd="0" parTransId="{020423D7-A7A3-49B6-B19C-F586853502C9}" sibTransId="{DC69DE8A-487C-4D60-BA9E-A8E9CA4C7978}"/>
    <dgm:cxn modelId="{CCAA76FF-D5E7-429D-8058-89D1C9547CF7}" srcId="{F04BE38F-B3A2-4830-96D8-38013C3B8EFA}" destId="{3D3262FE-4B43-4BB9-A451-4867ADE7D6C8}" srcOrd="4" destOrd="0" parTransId="{C08555D5-C606-4508-9A19-B0A30C466001}" sibTransId="{50ABEEC6-289C-4836-8CD6-9B9DA1D621F2}"/>
    <dgm:cxn modelId="{DBF415DD-5377-4263-B015-ADA8D5E69C57}" type="presParOf" srcId="{581D310B-4BFF-4170-BEA4-60E3F9F5C6E9}" destId="{4066A139-C678-4DBE-9AF5-4E60949A4BBB}" srcOrd="0" destOrd="0" presId="urn:microsoft.com/office/officeart/2005/8/layout/process5"/>
    <dgm:cxn modelId="{48EE901E-C61F-4A75-BB55-6BC8C55D2AF0}" type="presParOf" srcId="{581D310B-4BFF-4170-BEA4-60E3F9F5C6E9}" destId="{9777A50B-1CEF-4BBC-A66F-B42BBC8E2597}" srcOrd="1" destOrd="0" presId="urn:microsoft.com/office/officeart/2005/8/layout/process5"/>
    <dgm:cxn modelId="{542650A3-8182-48BC-8C2A-2AF6E56437D7}" type="presParOf" srcId="{9777A50B-1CEF-4BBC-A66F-B42BBC8E2597}" destId="{81A779C3-660F-42D9-91BB-97CDD27F78FA}" srcOrd="0" destOrd="0" presId="urn:microsoft.com/office/officeart/2005/8/layout/process5"/>
    <dgm:cxn modelId="{FE65EC2B-01EF-4CA3-B46C-27181F222061}" type="presParOf" srcId="{581D310B-4BFF-4170-BEA4-60E3F9F5C6E9}" destId="{AFBB84A6-0820-4487-BBE9-957C81A4E2AC}" srcOrd="2" destOrd="0" presId="urn:microsoft.com/office/officeart/2005/8/layout/process5"/>
    <dgm:cxn modelId="{F7BC96D5-BED7-4D9B-9359-E1639CB2DB1F}" type="presParOf" srcId="{581D310B-4BFF-4170-BEA4-60E3F9F5C6E9}" destId="{CC377DF1-613A-402E-BD8B-335A29DD3A33}" srcOrd="3" destOrd="0" presId="urn:microsoft.com/office/officeart/2005/8/layout/process5"/>
    <dgm:cxn modelId="{A2C601CB-A088-4957-8A68-3F3CBD871E3D}" type="presParOf" srcId="{CC377DF1-613A-402E-BD8B-335A29DD3A33}" destId="{521AC46B-196E-4BD5-93C0-0228F914987A}" srcOrd="0" destOrd="0" presId="urn:microsoft.com/office/officeart/2005/8/layout/process5"/>
    <dgm:cxn modelId="{0D700809-427F-4622-9393-EBF0439FB239}" type="presParOf" srcId="{581D310B-4BFF-4170-BEA4-60E3F9F5C6E9}" destId="{7CD19B72-4098-46CE-A16A-C0AE366FB529}" srcOrd="4" destOrd="0" presId="urn:microsoft.com/office/officeart/2005/8/layout/process5"/>
    <dgm:cxn modelId="{90AF1147-337A-424C-933F-A4522BAAC5F6}" type="presParOf" srcId="{581D310B-4BFF-4170-BEA4-60E3F9F5C6E9}" destId="{D541A497-B9A2-4D42-9388-849060209CF0}" srcOrd="5" destOrd="0" presId="urn:microsoft.com/office/officeart/2005/8/layout/process5"/>
    <dgm:cxn modelId="{0E488DB0-DE70-4B5A-A075-09A17EF1A99F}" type="presParOf" srcId="{D541A497-B9A2-4D42-9388-849060209CF0}" destId="{355EF51E-D157-46E1-9616-FE0814A9F9CA}" srcOrd="0" destOrd="0" presId="urn:microsoft.com/office/officeart/2005/8/layout/process5"/>
    <dgm:cxn modelId="{F659DC28-4C3C-46D8-869A-3A106AFEDB39}" type="presParOf" srcId="{581D310B-4BFF-4170-BEA4-60E3F9F5C6E9}" destId="{E996656A-E378-4040-8042-38E0D9A97D95}" srcOrd="6" destOrd="0" presId="urn:microsoft.com/office/officeart/2005/8/layout/process5"/>
    <dgm:cxn modelId="{00224FF6-04D4-409B-9C50-07F7082ECBF6}" type="presParOf" srcId="{581D310B-4BFF-4170-BEA4-60E3F9F5C6E9}" destId="{143B3453-CD61-4F64-9156-547E9382D782}" srcOrd="7" destOrd="0" presId="urn:microsoft.com/office/officeart/2005/8/layout/process5"/>
    <dgm:cxn modelId="{BC7EF48D-901C-44E3-AE65-05B1CE53A860}" type="presParOf" srcId="{143B3453-CD61-4F64-9156-547E9382D782}" destId="{6DA63139-412F-4549-BA34-32699E7A614C}" srcOrd="0" destOrd="0" presId="urn:microsoft.com/office/officeart/2005/8/layout/process5"/>
    <dgm:cxn modelId="{DF560C7E-5ABA-4792-919F-342420E4BCB4}" type="presParOf" srcId="{581D310B-4BFF-4170-BEA4-60E3F9F5C6E9}" destId="{47BDBAC9-14DF-4AF4-A67F-1441EBFF9955}" srcOrd="8" destOrd="0" presId="urn:microsoft.com/office/officeart/2005/8/layout/process5"/>
    <dgm:cxn modelId="{ABB706DB-D708-4DBF-80C6-E0F35E9B468E}" type="presParOf" srcId="{581D310B-4BFF-4170-BEA4-60E3F9F5C6E9}" destId="{EB9EACBB-AD6D-44E3-92DF-67A6CDA4D9BF}" srcOrd="9" destOrd="0" presId="urn:microsoft.com/office/officeart/2005/8/layout/process5"/>
    <dgm:cxn modelId="{F96F04B1-3D81-4E4C-A799-A8AB12B47F03}" type="presParOf" srcId="{EB9EACBB-AD6D-44E3-92DF-67A6CDA4D9BF}" destId="{4CFC86B1-69EC-410F-9F57-EFBF77A9A540}" srcOrd="0" destOrd="0" presId="urn:microsoft.com/office/officeart/2005/8/layout/process5"/>
    <dgm:cxn modelId="{D5724AAB-4581-4729-A101-085EDF4D1BB6}" type="presParOf" srcId="{581D310B-4BFF-4170-BEA4-60E3F9F5C6E9}" destId="{C51336CE-E597-4862-B3E6-21F7F358047F}" srcOrd="10" destOrd="0" presId="urn:microsoft.com/office/officeart/2005/8/layout/process5"/>
    <dgm:cxn modelId="{A2B73F28-98BD-4635-9529-CB96DFCC961A}" type="presParOf" srcId="{581D310B-4BFF-4170-BEA4-60E3F9F5C6E9}" destId="{117FDB95-F5E9-429F-91DC-5F8E24DEBA24}" srcOrd="11" destOrd="0" presId="urn:microsoft.com/office/officeart/2005/8/layout/process5"/>
    <dgm:cxn modelId="{2DC58C88-078E-474A-B1A6-B9456C48EFF1}" type="presParOf" srcId="{117FDB95-F5E9-429F-91DC-5F8E24DEBA24}" destId="{C2B116F1-1326-4FCC-8177-E208A0740CDE}" srcOrd="0" destOrd="0" presId="urn:microsoft.com/office/officeart/2005/8/layout/process5"/>
    <dgm:cxn modelId="{E13C6AA4-48FB-422F-A0EC-EE7B5A17AAD2}" type="presParOf" srcId="{581D310B-4BFF-4170-BEA4-60E3F9F5C6E9}" destId="{A8FE8E8E-B21F-46E9-AA70-EB5160AC9B94}" srcOrd="12" destOrd="0" presId="urn:microsoft.com/office/officeart/2005/8/layout/process5"/>
    <dgm:cxn modelId="{95C8FE21-FA90-4388-9AC0-D645AF438713}" type="presParOf" srcId="{581D310B-4BFF-4170-BEA4-60E3F9F5C6E9}" destId="{AC7120EE-8DE6-4510-B2E2-862E68A26BC2}" srcOrd="13" destOrd="0" presId="urn:microsoft.com/office/officeart/2005/8/layout/process5"/>
    <dgm:cxn modelId="{3EF2D8E0-AB1A-4737-9244-8069EBCF8AD8}" type="presParOf" srcId="{AC7120EE-8DE6-4510-B2E2-862E68A26BC2}" destId="{F7FB0AC4-5776-4717-B155-F23CCC16630A}" srcOrd="0" destOrd="0" presId="urn:microsoft.com/office/officeart/2005/8/layout/process5"/>
    <dgm:cxn modelId="{1D01DD1B-81A9-4BE9-BD69-26740AED9529}" type="presParOf" srcId="{581D310B-4BFF-4170-BEA4-60E3F9F5C6E9}" destId="{A0C9D852-C1AD-4BFD-9929-6E8EED90D0EC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5BB356-4105-4F3F-88F1-15F7CFED9CC2}" type="doc">
      <dgm:prSet loTypeId="urn:microsoft.com/office/officeart/2005/8/layout/hList1" loCatId="list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4859592-17A9-4655-A886-902139A102BE}">
      <dgm:prSet/>
      <dgm:spPr/>
      <dgm:t>
        <a:bodyPr/>
        <a:lstStyle/>
        <a:p>
          <a:r>
            <a:rPr lang="en-US"/>
            <a:t>DO:</a:t>
          </a:r>
        </a:p>
      </dgm:t>
    </dgm:pt>
    <dgm:pt modelId="{9DC6BFCD-51E0-49BF-8CB1-D03C4BB705EC}" type="parTrans" cxnId="{51C22472-3174-4851-AD9C-46697828F5DC}">
      <dgm:prSet/>
      <dgm:spPr/>
      <dgm:t>
        <a:bodyPr/>
        <a:lstStyle/>
        <a:p>
          <a:endParaRPr lang="en-US"/>
        </a:p>
      </dgm:t>
    </dgm:pt>
    <dgm:pt modelId="{5A7A619F-D77D-4F8E-AF0C-A69031275729}" type="sibTrans" cxnId="{51C22472-3174-4851-AD9C-46697828F5DC}">
      <dgm:prSet/>
      <dgm:spPr/>
      <dgm:t>
        <a:bodyPr/>
        <a:lstStyle/>
        <a:p>
          <a:endParaRPr lang="en-US"/>
        </a:p>
      </dgm:t>
    </dgm:pt>
    <dgm:pt modelId="{0BCDA1AB-BD69-46D5-B11C-A62AB8A86461}">
      <dgm:prSet/>
      <dgm:spPr/>
      <dgm:t>
        <a:bodyPr/>
        <a:lstStyle/>
        <a:p>
          <a:r>
            <a:rPr lang="en-US"/>
            <a:t>Evaluate your litter box care</a:t>
          </a:r>
        </a:p>
      </dgm:t>
    </dgm:pt>
    <dgm:pt modelId="{021573CF-2C3A-4745-87F1-AD0207990A2C}" type="parTrans" cxnId="{A96B7CBB-AE5D-4980-93C2-4E2B5CACF86B}">
      <dgm:prSet/>
      <dgm:spPr/>
      <dgm:t>
        <a:bodyPr/>
        <a:lstStyle/>
        <a:p>
          <a:endParaRPr lang="en-US"/>
        </a:p>
      </dgm:t>
    </dgm:pt>
    <dgm:pt modelId="{071AAA5B-4CD5-4D0C-B887-027FBCCDEAC6}" type="sibTrans" cxnId="{A96B7CBB-AE5D-4980-93C2-4E2B5CACF86B}">
      <dgm:prSet/>
      <dgm:spPr/>
      <dgm:t>
        <a:bodyPr/>
        <a:lstStyle/>
        <a:p>
          <a:endParaRPr lang="en-US"/>
        </a:p>
      </dgm:t>
    </dgm:pt>
    <dgm:pt modelId="{1B345D92-1560-49B8-9780-3365F4D63C8F}">
      <dgm:prSet/>
      <dgm:spPr/>
      <dgm:t>
        <a:bodyPr/>
        <a:lstStyle/>
        <a:p>
          <a:r>
            <a:rPr lang="en-US"/>
            <a:t>Rule out medical concerns</a:t>
          </a:r>
        </a:p>
      </dgm:t>
    </dgm:pt>
    <dgm:pt modelId="{2BEA7CF7-F7F9-4359-BD18-1DBF94B7028E}" type="parTrans" cxnId="{A9822088-04E1-4A47-8FB2-89500E168157}">
      <dgm:prSet/>
      <dgm:spPr/>
      <dgm:t>
        <a:bodyPr/>
        <a:lstStyle/>
        <a:p>
          <a:endParaRPr lang="en-US"/>
        </a:p>
      </dgm:t>
    </dgm:pt>
    <dgm:pt modelId="{A5B76D92-6080-4760-8366-F748AACF3CB7}" type="sibTrans" cxnId="{A9822088-04E1-4A47-8FB2-89500E168157}">
      <dgm:prSet/>
      <dgm:spPr/>
      <dgm:t>
        <a:bodyPr/>
        <a:lstStyle/>
        <a:p>
          <a:endParaRPr lang="en-US"/>
        </a:p>
      </dgm:t>
    </dgm:pt>
    <dgm:pt modelId="{7C10DA7D-4515-4CB2-BDAD-41DF2A7E3CD7}">
      <dgm:prSet/>
      <dgm:spPr/>
      <dgm:t>
        <a:bodyPr/>
        <a:lstStyle/>
        <a:p>
          <a:r>
            <a:rPr lang="en-US"/>
            <a:t>Stress-reduction</a:t>
          </a:r>
        </a:p>
      </dgm:t>
    </dgm:pt>
    <dgm:pt modelId="{20EC5582-FE5B-4DEE-B1C2-5AF85961D8E6}" type="parTrans" cxnId="{9ACAE327-B784-4D4E-8E4A-B64E3B473888}">
      <dgm:prSet/>
      <dgm:spPr/>
      <dgm:t>
        <a:bodyPr/>
        <a:lstStyle/>
        <a:p>
          <a:endParaRPr lang="en-US"/>
        </a:p>
      </dgm:t>
    </dgm:pt>
    <dgm:pt modelId="{A5CFE4FD-342D-42C2-9F68-5059B18C2C37}" type="sibTrans" cxnId="{9ACAE327-B784-4D4E-8E4A-B64E3B473888}">
      <dgm:prSet/>
      <dgm:spPr/>
      <dgm:t>
        <a:bodyPr/>
        <a:lstStyle/>
        <a:p>
          <a:endParaRPr lang="en-US"/>
        </a:p>
      </dgm:t>
    </dgm:pt>
    <dgm:pt modelId="{534EDA22-C0C2-40B3-AC00-C04B57519E12}">
      <dgm:prSet/>
      <dgm:spPr/>
      <dgm:t>
        <a:bodyPr/>
        <a:lstStyle/>
        <a:p>
          <a:r>
            <a:rPr lang="en-US"/>
            <a:t>Patience</a:t>
          </a:r>
        </a:p>
      </dgm:t>
    </dgm:pt>
    <dgm:pt modelId="{8B529B6F-7B8A-49CA-8DD6-190D5473B0B2}" type="parTrans" cxnId="{249C760B-4E02-4531-BF71-A5CDC159EADA}">
      <dgm:prSet/>
      <dgm:spPr/>
      <dgm:t>
        <a:bodyPr/>
        <a:lstStyle/>
        <a:p>
          <a:endParaRPr lang="en-US"/>
        </a:p>
      </dgm:t>
    </dgm:pt>
    <dgm:pt modelId="{A37A4CC1-512B-465A-898A-28A7EAE4BBF8}" type="sibTrans" cxnId="{249C760B-4E02-4531-BF71-A5CDC159EADA}">
      <dgm:prSet/>
      <dgm:spPr/>
      <dgm:t>
        <a:bodyPr/>
        <a:lstStyle/>
        <a:p>
          <a:endParaRPr lang="en-US"/>
        </a:p>
      </dgm:t>
    </dgm:pt>
    <dgm:pt modelId="{F2D4378D-F7A2-41A6-90C2-025159A3A200}">
      <dgm:prSet/>
      <dgm:spPr/>
      <dgm:t>
        <a:bodyPr/>
        <a:lstStyle/>
        <a:p>
          <a:r>
            <a:rPr lang="en-US"/>
            <a:t>Ask for help</a:t>
          </a:r>
        </a:p>
      </dgm:t>
    </dgm:pt>
    <dgm:pt modelId="{03D191D0-F503-489F-A938-E36C211FF1E0}" type="parTrans" cxnId="{59BEA93D-2A14-41B2-A48B-B510FA045BA6}">
      <dgm:prSet/>
      <dgm:spPr/>
      <dgm:t>
        <a:bodyPr/>
        <a:lstStyle/>
        <a:p>
          <a:endParaRPr lang="en-US"/>
        </a:p>
      </dgm:t>
    </dgm:pt>
    <dgm:pt modelId="{3AD47A11-B6D8-4777-818E-B76DBB5B2CE4}" type="sibTrans" cxnId="{59BEA93D-2A14-41B2-A48B-B510FA045BA6}">
      <dgm:prSet/>
      <dgm:spPr/>
      <dgm:t>
        <a:bodyPr/>
        <a:lstStyle/>
        <a:p>
          <a:endParaRPr lang="en-US"/>
        </a:p>
      </dgm:t>
    </dgm:pt>
    <dgm:pt modelId="{72A507A3-1412-4752-BC75-E0CABCF840F5}">
      <dgm:prSet/>
      <dgm:spPr/>
      <dgm:t>
        <a:bodyPr/>
        <a:lstStyle/>
        <a:p>
          <a:r>
            <a:rPr lang="en-US"/>
            <a:t>DON’T:</a:t>
          </a:r>
        </a:p>
      </dgm:t>
    </dgm:pt>
    <dgm:pt modelId="{942FF06F-353A-4DFF-8BA8-A168B2F4CEA0}" type="parTrans" cxnId="{4490ED4A-CD08-4864-AEED-290E610D6D61}">
      <dgm:prSet/>
      <dgm:spPr/>
      <dgm:t>
        <a:bodyPr/>
        <a:lstStyle/>
        <a:p>
          <a:endParaRPr lang="en-US"/>
        </a:p>
      </dgm:t>
    </dgm:pt>
    <dgm:pt modelId="{AF0B40F9-9205-4076-9260-4F7779BDCF43}" type="sibTrans" cxnId="{4490ED4A-CD08-4864-AEED-290E610D6D61}">
      <dgm:prSet/>
      <dgm:spPr/>
      <dgm:t>
        <a:bodyPr/>
        <a:lstStyle/>
        <a:p>
          <a:endParaRPr lang="en-US"/>
        </a:p>
      </dgm:t>
    </dgm:pt>
    <dgm:pt modelId="{6ED34D4E-30C4-4F67-9FA6-34195A037EE0}">
      <dgm:prSet/>
      <dgm:spPr/>
      <dgm:t>
        <a:bodyPr/>
        <a:lstStyle/>
        <a:p>
          <a:r>
            <a:rPr lang="en-US"/>
            <a:t>Punish cat</a:t>
          </a:r>
        </a:p>
      </dgm:t>
    </dgm:pt>
    <dgm:pt modelId="{AE50C782-946A-4E28-9CFD-7ABF69033D32}" type="parTrans" cxnId="{FDEBE03C-D9AE-402D-89B6-262D4C1BF55E}">
      <dgm:prSet/>
      <dgm:spPr/>
      <dgm:t>
        <a:bodyPr/>
        <a:lstStyle/>
        <a:p>
          <a:endParaRPr lang="en-US"/>
        </a:p>
      </dgm:t>
    </dgm:pt>
    <dgm:pt modelId="{AC223A0F-8035-4CEF-B010-EA71D5414B7E}" type="sibTrans" cxnId="{FDEBE03C-D9AE-402D-89B6-262D4C1BF55E}">
      <dgm:prSet/>
      <dgm:spPr/>
      <dgm:t>
        <a:bodyPr/>
        <a:lstStyle/>
        <a:p>
          <a:endParaRPr lang="en-US"/>
        </a:p>
      </dgm:t>
    </dgm:pt>
    <dgm:pt modelId="{F24FB445-9998-42A1-9B1E-7139EBBA88B2}">
      <dgm:prSet/>
      <dgm:spPr/>
      <dgm:t>
        <a:bodyPr/>
        <a:lstStyle/>
        <a:p>
          <a:r>
            <a:rPr lang="en-US"/>
            <a:t>Assume motivation</a:t>
          </a:r>
        </a:p>
      </dgm:t>
    </dgm:pt>
    <dgm:pt modelId="{5724A0BD-71C0-4597-84DC-CB6FDE260468}" type="parTrans" cxnId="{65AB2910-2CA8-4A9F-832A-BAC96FB6F338}">
      <dgm:prSet/>
      <dgm:spPr/>
      <dgm:t>
        <a:bodyPr/>
        <a:lstStyle/>
        <a:p>
          <a:endParaRPr lang="en-US"/>
        </a:p>
      </dgm:t>
    </dgm:pt>
    <dgm:pt modelId="{EDFD681C-93BA-4AC6-BFB6-EA0DB76CA798}" type="sibTrans" cxnId="{65AB2910-2CA8-4A9F-832A-BAC96FB6F338}">
      <dgm:prSet/>
      <dgm:spPr/>
      <dgm:t>
        <a:bodyPr/>
        <a:lstStyle/>
        <a:p>
          <a:endParaRPr lang="en-US"/>
        </a:p>
      </dgm:t>
    </dgm:pt>
    <dgm:pt modelId="{D0C992D6-85D8-42EB-92D1-322708031F96}">
      <dgm:prSet/>
      <dgm:spPr/>
      <dgm:t>
        <a:bodyPr/>
        <a:lstStyle/>
        <a:p>
          <a:r>
            <a:rPr lang="en-US"/>
            <a:t>Ignore the issue</a:t>
          </a:r>
        </a:p>
      </dgm:t>
    </dgm:pt>
    <dgm:pt modelId="{7DF182DE-EE3A-46E2-885E-AE4E9BD75E15}" type="parTrans" cxnId="{2F8A9896-21AE-43D7-BB21-E1378B8D038D}">
      <dgm:prSet/>
      <dgm:spPr/>
      <dgm:t>
        <a:bodyPr/>
        <a:lstStyle/>
        <a:p>
          <a:endParaRPr lang="en-US"/>
        </a:p>
      </dgm:t>
    </dgm:pt>
    <dgm:pt modelId="{6CAF67DA-6ABE-460A-A9B6-BEF117506F61}" type="sibTrans" cxnId="{2F8A9896-21AE-43D7-BB21-E1378B8D038D}">
      <dgm:prSet/>
      <dgm:spPr/>
      <dgm:t>
        <a:bodyPr/>
        <a:lstStyle/>
        <a:p>
          <a:endParaRPr lang="en-US"/>
        </a:p>
      </dgm:t>
    </dgm:pt>
    <dgm:pt modelId="{598E105A-B0A4-4806-8820-3EA132D7DA8E}">
      <dgm:prSet/>
      <dgm:spPr/>
      <dgm:t>
        <a:bodyPr/>
        <a:lstStyle/>
        <a:p>
          <a:r>
            <a:rPr lang="en-US"/>
            <a:t>Make snap decisions</a:t>
          </a:r>
        </a:p>
      </dgm:t>
    </dgm:pt>
    <dgm:pt modelId="{5B3C3957-4A4C-4B45-AC1A-749067629700}" type="parTrans" cxnId="{92696478-2FDD-48D3-8A7D-C341E58D78B2}">
      <dgm:prSet/>
      <dgm:spPr/>
      <dgm:t>
        <a:bodyPr/>
        <a:lstStyle/>
        <a:p>
          <a:endParaRPr lang="en-US"/>
        </a:p>
      </dgm:t>
    </dgm:pt>
    <dgm:pt modelId="{CCB7DD38-2E02-4CA5-AB37-22D442645217}" type="sibTrans" cxnId="{92696478-2FDD-48D3-8A7D-C341E58D78B2}">
      <dgm:prSet/>
      <dgm:spPr/>
      <dgm:t>
        <a:bodyPr/>
        <a:lstStyle/>
        <a:p>
          <a:endParaRPr lang="en-US"/>
        </a:p>
      </dgm:t>
    </dgm:pt>
    <dgm:pt modelId="{AB0B4431-2043-40B6-BC3A-0A341382D063}" type="pres">
      <dgm:prSet presAssocID="{CC5BB356-4105-4F3F-88F1-15F7CFED9CC2}" presName="Name0" presStyleCnt="0">
        <dgm:presLayoutVars>
          <dgm:dir/>
          <dgm:animLvl val="lvl"/>
          <dgm:resizeHandles val="exact"/>
        </dgm:presLayoutVars>
      </dgm:prSet>
      <dgm:spPr/>
    </dgm:pt>
    <dgm:pt modelId="{EC51B93B-4FBC-42DF-BCCF-C2C4DE74B260}" type="pres">
      <dgm:prSet presAssocID="{04859592-17A9-4655-A886-902139A102BE}" presName="composite" presStyleCnt="0"/>
      <dgm:spPr/>
    </dgm:pt>
    <dgm:pt modelId="{55798AC9-276D-4662-9955-32415505A60D}" type="pres">
      <dgm:prSet presAssocID="{04859592-17A9-4655-A886-902139A102B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2FFAAC73-874A-4773-8276-336BB889CC0E}" type="pres">
      <dgm:prSet presAssocID="{04859592-17A9-4655-A886-902139A102BE}" presName="desTx" presStyleLbl="alignAccFollowNode1" presStyleIdx="0" presStyleCnt="2">
        <dgm:presLayoutVars>
          <dgm:bulletEnabled val="1"/>
        </dgm:presLayoutVars>
      </dgm:prSet>
      <dgm:spPr/>
    </dgm:pt>
    <dgm:pt modelId="{9EC6EA28-B769-48B4-AB91-23BEEFEA181D}" type="pres">
      <dgm:prSet presAssocID="{5A7A619F-D77D-4F8E-AF0C-A69031275729}" presName="space" presStyleCnt="0"/>
      <dgm:spPr/>
    </dgm:pt>
    <dgm:pt modelId="{A4EB419D-4CD4-40C9-A72F-5E20656A2869}" type="pres">
      <dgm:prSet presAssocID="{72A507A3-1412-4752-BC75-E0CABCF840F5}" presName="composite" presStyleCnt="0"/>
      <dgm:spPr/>
    </dgm:pt>
    <dgm:pt modelId="{900E8E11-1ED4-4FCB-AF24-E7E38BD6FAE6}" type="pres">
      <dgm:prSet presAssocID="{72A507A3-1412-4752-BC75-E0CABCF840F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EE3512FF-8816-4FEE-91A6-4F0433888A5D}" type="pres">
      <dgm:prSet presAssocID="{72A507A3-1412-4752-BC75-E0CABCF840F5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249C760B-4E02-4531-BF71-A5CDC159EADA}" srcId="{04859592-17A9-4655-A886-902139A102BE}" destId="{534EDA22-C0C2-40B3-AC00-C04B57519E12}" srcOrd="3" destOrd="0" parTransId="{8B529B6F-7B8A-49CA-8DD6-190D5473B0B2}" sibTransId="{A37A4CC1-512B-465A-898A-28A7EAE4BBF8}"/>
    <dgm:cxn modelId="{65AB2910-2CA8-4A9F-832A-BAC96FB6F338}" srcId="{72A507A3-1412-4752-BC75-E0CABCF840F5}" destId="{F24FB445-9998-42A1-9B1E-7139EBBA88B2}" srcOrd="1" destOrd="0" parTransId="{5724A0BD-71C0-4597-84DC-CB6FDE260468}" sibTransId="{EDFD681C-93BA-4AC6-BFB6-EA0DB76CA798}"/>
    <dgm:cxn modelId="{9ACAE327-B784-4D4E-8E4A-B64E3B473888}" srcId="{04859592-17A9-4655-A886-902139A102BE}" destId="{7C10DA7D-4515-4CB2-BDAD-41DF2A7E3CD7}" srcOrd="2" destOrd="0" parTransId="{20EC5582-FE5B-4DEE-B1C2-5AF85961D8E6}" sibTransId="{A5CFE4FD-342D-42C2-9F68-5059B18C2C37}"/>
    <dgm:cxn modelId="{F8183338-3770-4ACD-946A-328B2B5ED690}" type="presOf" srcId="{CC5BB356-4105-4F3F-88F1-15F7CFED9CC2}" destId="{AB0B4431-2043-40B6-BC3A-0A341382D063}" srcOrd="0" destOrd="0" presId="urn:microsoft.com/office/officeart/2005/8/layout/hList1"/>
    <dgm:cxn modelId="{FDEBE03C-D9AE-402D-89B6-262D4C1BF55E}" srcId="{72A507A3-1412-4752-BC75-E0CABCF840F5}" destId="{6ED34D4E-30C4-4F67-9FA6-34195A037EE0}" srcOrd="0" destOrd="0" parTransId="{AE50C782-946A-4E28-9CFD-7ABF69033D32}" sibTransId="{AC223A0F-8035-4CEF-B010-EA71D5414B7E}"/>
    <dgm:cxn modelId="{59BEA93D-2A14-41B2-A48B-B510FA045BA6}" srcId="{04859592-17A9-4655-A886-902139A102BE}" destId="{F2D4378D-F7A2-41A6-90C2-025159A3A200}" srcOrd="4" destOrd="0" parTransId="{03D191D0-F503-489F-A938-E36C211FF1E0}" sibTransId="{3AD47A11-B6D8-4777-818E-B76DBB5B2CE4}"/>
    <dgm:cxn modelId="{0F5B605B-4E74-4DAA-B58C-9CABA571CE54}" type="presOf" srcId="{04859592-17A9-4655-A886-902139A102BE}" destId="{55798AC9-276D-4662-9955-32415505A60D}" srcOrd="0" destOrd="0" presId="urn:microsoft.com/office/officeart/2005/8/layout/hList1"/>
    <dgm:cxn modelId="{F3536042-D934-485F-B632-1966B9E20D72}" type="presOf" srcId="{6ED34D4E-30C4-4F67-9FA6-34195A037EE0}" destId="{EE3512FF-8816-4FEE-91A6-4F0433888A5D}" srcOrd="0" destOrd="0" presId="urn:microsoft.com/office/officeart/2005/8/layout/hList1"/>
    <dgm:cxn modelId="{4490ED4A-CD08-4864-AEED-290E610D6D61}" srcId="{CC5BB356-4105-4F3F-88F1-15F7CFED9CC2}" destId="{72A507A3-1412-4752-BC75-E0CABCF840F5}" srcOrd="1" destOrd="0" parTransId="{942FF06F-353A-4DFF-8BA8-A168B2F4CEA0}" sibTransId="{AF0B40F9-9205-4076-9260-4F7779BDCF43}"/>
    <dgm:cxn modelId="{51C22472-3174-4851-AD9C-46697828F5DC}" srcId="{CC5BB356-4105-4F3F-88F1-15F7CFED9CC2}" destId="{04859592-17A9-4655-A886-902139A102BE}" srcOrd="0" destOrd="0" parTransId="{9DC6BFCD-51E0-49BF-8CB1-D03C4BB705EC}" sibTransId="{5A7A619F-D77D-4F8E-AF0C-A69031275729}"/>
    <dgm:cxn modelId="{92696478-2FDD-48D3-8A7D-C341E58D78B2}" srcId="{72A507A3-1412-4752-BC75-E0CABCF840F5}" destId="{598E105A-B0A4-4806-8820-3EA132D7DA8E}" srcOrd="3" destOrd="0" parTransId="{5B3C3957-4A4C-4B45-AC1A-749067629700}" sibTransId="{CCB7DD38-2E02-4CA5-AB37-22D442645217}"/>
    <dgm:cxn modelId="{DE5C3A81-B6AF-4DFA-A158-E294550EE30B}" type="presOf" srcId="{F24FB445-9998-42A1-9B1E-7139EBBA88B2}" destId="{EE3512FF-8816-4FEE-91A6-4F0433888A5D}" srcOrd="0" destOrd="1" presId="urn:microsoft.com/office/officeart/2005/8/layout/hList1"/>
    <dgm:cxn modelId="{F6FD0F86-E192-4C70-81B8-114087C96DBA}" type="presOf" srcId="{0BCDA1AB-BD69-46D5-B11C-A62AB8A86461}" destId="{2FFAAC73-874A-4773-8276-336BB889CC0E}" srcOrd="0" destOrd="0" presId="urn:microsoft.com/office/officeart/2005/8/layout/hList1"/>
    <dgm:cxn modelId="{8C6F7386-DB86-4B8D-832D-8A31C91C38F9}" type="presOf" srcId="{F2D4378D-F7A2-41A6-90C2-025159A3A200}" destId="{2FFAAC73-874A-4773-8276-336BB889CC0E}" srcOrd="0" destOrd="4" presId="urn:microsoft.com/office/officeart/2005/8/layout/hList1"/>
    <dgm:cxn modelId="{A9822088-04E1-4A47-8FB2-89500E168157}" srcId="{04859592-17A9-4655-A886-902139A102BE}" destId="{1B345D92-1560-49B8-9780-3365F4D63C8F}" srcOrd="1" destOrd="0" parTransId="{2BEA7CF7-F7F9-4359-BD18-1DBF94B7028E}" sibTransId="{A5B76D92-6080-4760-8366-F748AACF3CB7}"/>
    <dgm:cxn modelId="{2A170F90-1BDE-41B4-A450-29B2FC7D9FFD}" type="presOf" srcId="{1B345D92-1560-49B8-9780-3365F4D63C8F}" destId="{2FFAAC73-874A-4773-8276-336BB889CC0E}" srcOrd="0" destOrd="1" presId="urn:microsoft.com/office/officeart/2005/8/layout/hList1"/>
    <dgm:cxn modelId="{2F8A9896-21AE-43D7-BB21-E1378B8D038D}" srcId="{72A507A3-1412-4752-BC75-E0CABCF840F5}" destId="{D0C992D6-85D8-42EB-92D1-322708031F96}" srcOrd="2" destOrd="0" parTransId="{7DF182DE-EE3A-46E2-885E-AE4E9BD75E15}" sibTransId="{6CAF67DA-6ABE-460A-A9B6-BEF117506F61}"/>
    <dgm:cxn modelId="{290B559F-A7E9-49F0-8683-C92F98F08567}" type="presOf" srcId="{72A507A3-1412-4752-BC75-E0CABCF840F5}" destId="{900E8E11-1ED4-4FCB-AF24-E7E38BD6FAE6}" srcOrd="0" destOrd="0" presId="urn:microsoft.com/office/officeart/2005/8/layout/hList1"/>
    <dgm:cxn modelId="{28AE8AA1-A998-45A1-8AED-3184790A17EE}" type="presOf" srcId="{534EDA22-C0C2-40B3-AC00-C04B57519E12}" destId="{2FFAAC73-874A-4773-8276-336BB889CC0E}" srcOrd="0" destOrd="3" presId="urn:microsoft.com/office/officeart/2005/8/layout/hList1"/>
    <dgm:cxn modelId="{A96B7CBB-AE5D-4980-93C2-4E2B5CACF86B}" srcId="{04859592-17A9-4655-A886-902139A102BE}" destId="{0BCDA1AB-BD69-46D5-B11C-A62AB8A86461}" srcOrd="0" destOrd="0" parTransId="{021573CF-2C3A-4745-87F1-AD0207990A2C}" sibTransId="{071AAA5B-4CD5-4D0C-B887-027FBCCDEAC6}"/>
    <dgm:cxn modelId="{D1B6A2C0-0C24-4EF1-91CB-B68BD9067CBF}" type="presOf" srcId="{598E105A-B0A4-4806-8820-3EA132D7DA8E}" destId="{EE3512FF-8816-4FEE-91A6-4F0433888A5D}" srcOrd="0" destOrd="3" presId="urn:microsoft.com/office/officeart/2005/8/layout/hList1"/>
    <dgm:cxn modelId="{7735E9DE-25D9-4352-A73A-5FFA01F60829}" type="presOf" srcId="{D0C992D6-85D8-42EB-92D1-322708031F96}" destId="{EE3512FF-8816-4FEE-91A6-4F0433888A5D}" srcOrd="0" destOrd="2" presId="urn:microsoft.com/office/officeart/2005/8/layout/hList1"/>
    <dgm:cxn modelId="{2F83E6E4-A389-42C5-AEEB-0E78FA6828B0}" type="presOf" srcId="{7C10DA7D-4515-4CB2-BDAD-41DF2A7E3CD7}" destId="{2FFAAC73-874A-4773-8276-336BB889CC0E}" srcOrd="0" destOrd="2" presId="urn:microsoft.com/office/officeart/2005/8/layout/hList1"/>
    <dgm:cxn modelId="{5501AF58-829C-438C-AE64-45803078CDE0}" type="presParOf" srcId="{AB0B4431-2043-40B6-BC3A-0A341382D063}" destId="{EC51B93B-4FBC-42DF-BCCF-C2C4DE74B260}" srcOrd="0" destOrd="0" presId="urn:microsoft.com/office/officeart/2005/8/layout/hList1"/>
    <dgm:cxn modelId="{38A060AC-4ADF-46A1-B05C-9EAF00350130}" type="presParOf" srcId="{EC51B93B-4FBC-42DF-BCCF-C2C4DE74B260}" destId="{55798AC9-276D-4662-9955-32415505A60D}" srcOrd="0" destOrd="0" presId="urn:microsoft.com/office/officeart/2005/8/layout/hList1"/>
    <dgm:cxn modelId="{636B026C-68E6-4F67-8CED-84C15F251A80}" type="presParOf" srcId="{EC51B93B-4FBC-42DF-BCCF-C2C4DE74B260}" destId="{2FFAAC73-874A-4773-8276-336BB889CC0E}" srcOrd="1" destOrd="0" presId="urn:microsoft.com/office/officeart/2005/8/layout/hList1"/>
    <dgm:cxn modelId="{38F43433-0D25-4A4D-9B30-29C941552B10}" type="presParOf" srcId="{AB0B4431-2043-40B6-BC3A-0A341382D063}" destId="{9EC6EA28-B769-48B4-AB91-23BEEFEA181D}" srcOrd="1" destOrd="0" presId="urn:microsoft.com/office/officeart/2005/8/layout/hList1"/>
    <dgm:cxn modelId="{56DF46CC-2077-45D7-9C0A-C2A4D66AD055}" type="presParOf" srcId="{AB0B4431-2043-40B6-BC3A-0A341382D063}" destId="{A4EB419D-4CD4-40C9-A72F-5E20656A2869}" srcOrd="2" destOrd="0" presId="urn:microsoft.com/office/officeart/2005/8/layout/hList1"/>
    <dgm:cxn modelId="{6C0D6FFC-C15E-418F-959C-78B387A94C35}" type="presParOf" srcId="{A4EB419D-4CD4-40C9-A72F-5E20656A2869}" destId="{900E8E11-1ED4-4FCB-AF24-E7E38BD6FAE6}" srcOrd="0" destOrd="0" presId="urn:microsoft.com/office/officeart/2005/8/layout/hList1"/>
    <dgm:cxn modelId="{7C8BCCE6-1AD8-4986-809A-8197B4399D5B}" type="presParOf" srcId="{A4EB419D-4CD4-40C9-A72F-5E20656A2869}" destId="{EE3512FF-8816-4FEE-91A6-4F0433888A5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66A139-C678-4DBE-9AF5-4E60949A4BBB}">
      <dsp:nvSpPr>
        <dsp:cNvPr id="0" name=""/>
        <dsp:cNvSpPr/>
      </dsp:nvSpPr>
      <dsp:spPr>
        <a:xfrm>
          <a:off x="4790" y="134098"/>
          <a:ext cx="2094403" cy="12566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Food</a:t>
          </a:r>
        </a:p>
      </dsp:txBody>
      <dsp:txXfrm>
        <a:off x="41596" y="170904"/>
        <a:ext cx="2020791" cy="1183029"/>
      </dsp:txXfrm>
    </dsp:sp>
    <dsp:sp modelId="{9777A50B-1CEF-4BBC-A66F-B42BBC8E2597}">
      <dsp:nvSpPr>
        <dsp:cNvPr id="0" name=""/>
        <dsp:cNvSpPr/>
      </dsp:nvSpPr>
      <dsp:spPr>
        <a:xfrm>
          <a:off x="2283500" y="502713"/>
          <a:ext cx="444013" cy="5194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2283500" y="606595"/>
        <a:ext cx="310809" cy="311647"/>
      </dsp:txXfrm>
    </dsp:sp>
    <dsp:sp modelId="{AFBB84A6-0820-4487-BBE9-957C81A4E2AC}">
      <dsp:nvSpPr>
        <dsp:cNvPr id="0" name=""/>
        <dsp:cNvSpPr/>
      </dsp:nvSpPr>
      <dsp:spPr>
        <a:xfrm>
          <a:off x="2936954" y="134098"/>
          <a:ext cx="2094403" cy="12566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Dishes</a:t>
          </a:r>
        </a:p>
      </dsp:txBody>
      <dsp:txXfrm>
        <a:off x="2973760" y="170904"/>
        <a:ext cx="2020791" cy="1183029"/>
      </dsp:txXfrm>
    </dsp:sp>
    <dsp:sp modelId="{CC377DF1-613A-402E-BD8B-335A29DD3A33}">
      <dsp:nvSpPr>
        <dsp:cNvPr id="0" name=""/>
        <dsp:cNvSpPr/>
      </dsp:nvSpPr>
      <dsp:spPr>
        <a:xfrm>
          <a:off x="5215665" y="502713"/>
          <a:ext cx="444013" cy="5194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5215665" y="606595"/>
        <a:ext cx="310809" cy="311647"/>
      </dsp:txXfrm>
    </dsp:sp>
    <dsp:sp modelId="{7CD19B72-4098-46CE-A16A-C0AE366FB529}">
      <dsp:nvSpPr>
        <dsp:cNvPr id="0" name=""/>
        <dsp:cNvSpPr/>
      </dsp:nvSpPr>
      <dsp:spPr>
        <a:xfrm>
          <a:off x="5869119" y="134098"/>
          <a:ext cx="2094403" cy="12566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Scratching posts and cat trees</a:t>
          </a:r>
        </a:p>
      </dsp:txBody>
      <dsp:txXfrm>
        <a:off x="5905925" y="170904"/>
        <a:ext cx="2020791" cy="1183029"/>
      </dsp:txXfrm>
    </dsp:sp>
    <dsp:sp modelId="{D541A497-B9A2-4D42-9388-849060209CF0}">
      <dsp:nvSpPr>
        <dsp:cNvPr id="0" name=""/>
        <dsp:cNvSpPr/>
      </dsp:nvSpPr>
      <dsp:spPr>
        <a:xfrm>
          <a:off x="8147829" y="502713"/>
          <a:ext cx="444013" cy="5194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8147829" y="606595"/>
        <a:ext cx="310809" cy="311647"/>
      </dsp:txXfrm>
    </dsp:sp>
    <dsp:sp modelId="{E996656A-E378-4040-8042-38E0D9A97D95}">
      <dsp:nvSpPr>
        <dsp:cNvPr id="0" name=""/>
        <dsp:cNvSpPr/>
      </dsp:nvSpPr>
      <dsp:spPr>
        <a:xfrm>
          <a:off x="8801283" y="134098"/>
          <a:ext cx="2094403" cy="12566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Toys</a:t>
          </a:r>
        </a:p>
      </dsp:txBody>
      <dsp:txXfrm>
        <a:off x="8838089" y="170904"/>
        <a:ext cx="2020791" cy="1183029"/>
      </dsp:txXfrm>
    </dsp:sp>
    <dsp:sp modelId="{143B3453-CD61-4F64-9156-547E9382D782}">
      <dsp:nvSpPr>
        <dsp:cNvPr id="0" name=""/>
        <dsp:cNvSpPr/>
      </dsp:nvSpPr>
      <dsp:spPr>
        <a:xfrm rot="5400000">
          <a:off x="9626478" y="1537348"/>
          <a:ext cx="444013" cy="5194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-5400000">
        <a:off x="9692661" y="1575047"/>
        <a:ext cx="311647" cy="310809"/>
      </dsp:txXfrm>
    </dsp:sp>
    <dsp:sp modelId="{47BDBAC9-14DF-4AF4-A67F-1441EBFF9955}">
      <dsp:nvSpPr>
        <dsp:cNvPr id="0" name=""/>
        <dsp:cNvSpPr/>
      </dsp:nvSpPr>
      <dsp:spPr>
        <a:xfrm>
          <a:off x="8801283" y="2228501"/>
          <a:ext cx="2094403" cy="12566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6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Litter box and supplies</a:t>
          </a:r>
        </a:p>
      </dsp:txBody>
      <dsp:txXfrm>
        <a:off x="8838089" y="2265307"/>
        <a:ext cx="2020791" cy="1183029"/>
      </dsp:txXfrm>
    </dsp:sp>
    <dsp:sp modelId="{EB9EACBB-AD6D-44E3-92DF-67A6CDA4D9BF}">
      <dsp:nvSpPr>
        <dsp:cNvPr id="0" name=""/>
        <dsp:cNvSpPr/>
      </dsp:nvSpPr>
      <dsp:spPr>
        <a:xfrm rot="10800000">
          <a:off x="8172962" y="2597116"/>
          <a:ext cx="444013" cy="5194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6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8306166" y="2700998"/>
        <a:ext cx="310809" cy="311647"/>
      </dsp:txXfrm>
    </dsp:sp>
    <dsp:sp modelId="{C51336CE-E597-4862-B3E6-21F7F358047F}">
      <dsp:nvSpPr>
        <dsp:cNvPr id="0" name=""/>
        <dsp:cNvSpPr/>
      </dsp:nvSpPr>
      <dsp:spPr>
        <a:xfrm>
          <a:off x="5869119" y="2228501"/>
          <a:ext cx="2094403" cy="12566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Grooming supplies</a:t>
          </a:r>
        </a:p>
      </dsp:txBody>
      <dsp:txXfrm>
        <a:off x="5905925" y="2265307"/>
        <a:ext cx="2020791" cy="1183029"/>
      </dsp:txXfrm>
    </dsp:sp>
    <dsp:sp modelId="{117FDB95-F5E9-429F-91DC-5F8E24DEBA24}">
      <dsp:nvSpPr>
        <dsp:cNvPr id="0" name=""/>
        <dsp:cNvSpPr/>
      </dsp:nvSpPr>
      <dsp:spPr>
        <a:xfrm rot="10800000">
          <a:off x="5240798" y="2597116"/>
          <a:ext cx="444013" cy="5194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5374002" y="2700998"/>
        <a:ext cx="310809" cy="311647"/>
      </dsp:txXfrm>
    </dsp:sp>
    <dsp:sp modelId="{A8FE8E8E-B21F-46E9-AA70-EB5160AC9B94}">
      <dsp:nvSpPr>
        <dsp:cNvPr id="0" name=""/>
        <dsp:cNvSpPr/>
      </dsp:nvSpPr>
      <dsp:spPr>
        <a:xfrm>
          <a:off x="2936954" y="2228501"/>
          <a:ext cx="2094403" cy="12566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Collar, tags, microchip</a:t>
          </a:r>
        </a:p>
      </dsp:txBody>
      <dsp:txXfrm>
        <a:off x="2973760" y="2265307"/>
        <a:ext cx="2020791" cy="1183029"/>
      </dsp:txXfrm>
    </dsp:sp>
    <dsp:sp modelId="{AC7120EE-8DE6-4510-B2E2-862E68A26BC2}">
      <dsp:nvSpPr>
        <dsp:cNvPr id="0" name=""/>
        <dsp:cNvSpPr/>
      </dsp:nvSpPr>
      <dsp:spPr>
        <a:xfrm rot="10800000">
          <a:off x="2308633" y="2597116"/>
          <a:ext cx="444013" cy="5194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2441837" y="2700998"/>
        <a:ext cx="310809" cy="311647"/>
      </dsp:txXfrm>
    </dsp:sp>
    <dsp:sp modelId="{A0C9D852-C1AD-4BFD-9929-6E8EED90D0EC}">
      <dsp:nvSpPr>
        <dsp:cNvPr id="0" name=""/>
        <dsp:cNvSpPr/>
      </dsp:nvSpPr>
      <dsp:spPr>
        <a:xfrm>
          <a:off x="4790" y="2228501"/>
          <a:ext cx="2094403" cy="12566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i="1" kern="1200"/>
            <a:t>Placement is important!</a:t>
          </a:r>
          <a:endParaRPr lang="en-US" sz="2300" kern="1200"/>
        </a:p>
      </dsp:txBody>
      <dsp:txXfrm>
        <a:off x="41596" y="2265307"/>
        <a:ext cx="2020791" cy="11830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798AC9-276D-4662-9955-32415505A60D}">
      <dsp:nvSpPr>
        <dsp:cNvPr id="0" name=""/>
        <dsp:cNvSpPr/>
      </dsp:nvSpPr>
      <dsp:spPr>
        <a:xfrm>
          <a:off x="49" y="183220"/>
          <a:ext cx="4700141" cy="806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DO:</a:t>
          </a:r>
        </a:p>
      </dsp:txBody>
      <dsp:txXfrm>
        <a:off x="49" y="183220"/>
        <a:ext cx="4700141" cy="806400"/>
      </dsp:txXfrm>
    </dsp:sp>
    <dsp:sp modelId="{2FFAAC73-874A-4773-8276-336BB889CC0E}">
      <dsp:nvSpPr>
        <dsp:cNvPr id="0" name=""/>
        <dsp:cNvSpPr/>
      </dsp:nvSpPr>
      <dsp:spPr>
        <a:xfrm>
          <a:off x="49" y="989620"/>
          <a:ext cx="4700141" cy="261323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Evaluate your litter box care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Rule out medical concerns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Stress-reduction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Patience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Ask for help</a:t>
          </a:r>
        </a:p>
      </dsp:txBody>
      <dsp:txXfrm>
        <a:off x="49" y="989620"/>
        <a:ext cx="4700141" cy="2613239"/>
      </dsp:txXfrm>
    </dsp:sp>
    <dsp:sp modelId="{900E8E11-1ED4-4FCB-AF24-E7E38BD6FAE6}">
      <dsp:nvSpPr>
        <dsp:cNvPr id="0" name=""/>
        <dsp:cNvSpPr/>
      </dsp:nvSpPr>
      <dsp:spPr>
        <a:xfrm>
          <a:off x="5358209" y="183220"/>
          <a:ext cx="4700141" cy="806400"/>
        </a:xfrm>
        <a:prstGeom prst="rect">
          <a:avLst/>
        </a:prstGeom>
        <a:solidFill>
          <a:schemeClr val="accent2">
            <a:hueOff val="1195599"/>
            <a:satOff val="735"/>
            <a:lumOff val="9608"/>
            <a:alphaOff val="0"/>
          </a:schemeClr>
        </a:solidFill>
        <a:ln w="15875" cap="flat" cmpd="sng" algn="ctr">
          <a:solidFill>
            <a:schemeClr val="accent2">
              <a:hueOff val="1195599"/>
              <a:satOff val="735"/>
              <a:lumOff val="96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DON’T:</a:t>
          </a:r>
        </a:p>
      </dsp:txBody>
      <dsp:txXfrm>
        <a:off x="5358209" y="183220"/>
        <a:ext cx="4700141" cy="806400"/>
      </dsp:txXfrm>
    </dsp:sp>
    <dsp:sp modelId="{EE3512FF-8816-4FEE-91A6-4F0433888A5D}">
      <dsp:nvSpPr>
        <dsp:cNvPr id="0" name=""/>
        <dsp:cNvSpPr/>
      </dsp:nvSpPr>
      <dsp:spPr>
        <a:xfrm>
          <a:off x="5358209" y="989620"/>
          <a:ext cx="4700141" cy="2613239"/>
        </a:xfrm>
        <a:prstGeom prst="rect">
          <a:avLst/>
        </a:prstGeom>
        <a:solidFill>
          <a:schemeClr val="accent2">
            <a:tint val="40000"/>
            <a:alpha val="90000"/>
            <a:hueOff val="1588271"/>
            <a:satOff val="4783"/>
            <a:lumOff val="1387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1588271"/>
              <a:satOff val="4783"/>
              <a:lumOff val="13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Punish cat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Assume motivation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Ignore the issue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Make snap decisions</a:t>
          </a:r>
        </a:p>
      </dsp:txBody>
      <dsp:txXfrm>
        <a:off x="5358209" y="989620"/>
        <a:ext cx="4700141" cy="26132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84BEA-EA8B-4746-97B0-47C2402FCCC2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F0E7-E071-4E22-9D24-3AF87574787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870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84BEA-EA8B-4746-97B0-47C2402FCCC2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F0E7-E071-4E22-9D24-3AF875747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87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84BEA-EA8B-4746-97B0-47C2402FCCC2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F0E7-E071-4E22-9D24-3AF875747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69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84BEA-EA8B-4746-97B0-47C2402FCCC2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F0E7-E071-4E22-9D24-3AF875747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55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84BEA-EA8B-4746-97B0-47C2402FCCC2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F0E7-E071-4E22-9D24-3AF87574787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993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84BEA-EA8B-4746-97B0-47C2402FCCC2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F0E7-E071-4E22-9D24-3AF875747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28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84BEA-EA8B-4746-97B0-47C2402FCCC2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F0E7-E071-4E22-9D24-3AF875747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6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84BEA-EA8B-4746-97B0-47C2402FCCC2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F0E7-E071-4E22-9D24-3AF875747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30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84BEA-EA8B-4746-97B0-47C2402FCCC2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F0E7-E071-4E22-9D24-3AF875747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84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3384BEA-EA8B-4746-97B0-47C2402FCCC2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853F0E7-E071-4E22-9D24-3AF875747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372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84BEA-EA8B-4746-97B0-47C2402FCCC2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F0E7-E071-4E22-9D24-3AF875747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290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3384BEA-EA8B-4746-97B0-47C2402FCCC2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853F0E7-E071-4E22-9D24-3AF87574787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310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pca.org/" TargetMode="External"/><Relationship Id="rId2" Type="http://schemas.openxmlformats.org/officeDocument/2006/relationships/hyperlink" Target="http://www.tricountyhumanesociety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1D8C7-41B0-4586-B64E-E812FE3EB9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E324AC-941B-4FEE-BB31-D76941150E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1CB304-F63D-46D9-B667-1C5EC3EB8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" y="351028"/>
            <a:ext cx="10673080" cy="558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937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99000"/>
                <a:satMod val="140000"/>
              </a:schemeClr>
            </a:gs>
            <a:gs pos="65000">
              <a:schemeClr val="bg2">
                <a:tint val="100000"/>
                <a:shade val="80000"/>
                <a:satMod val="130000"/>
              </a:schemeClr>
            </a:gs>
            <a:gs pos="100000">
              <a:schemeClr val="bg2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5B2C84-2920-47B2-B81B-5F4CDEA1A5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2" b="6747"/>
          <a:stretch/>
        </p:blipFill>
        <p:spPr>
          <a:xfrm>
            <a:off x="20" y="-182881"/>
            <a:ext cx="12191980" cy="685800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D3AB0E-45D4-4BB8-9CA4-C1130509D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0FE87D8-EA4D-420F-B06B-EB064E3CB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DF5F5-3255-4D2C-9F01-4F04AD37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Step 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Isolation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Open carrier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Familiar scents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Step 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Move food dishes near door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Toy under the door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Swap scents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Open door for brief intros</a:t>
            </a:r>
          </a:p>
          <a:p>
            <a:pPr marL="201168" lvl="1" indent="0">
              <a:buNone/>
            </a:pPr>
            <a:endParaRPr lang="en-US" sz="2400" dirty="0"/>
          </a:p>
          <a:p>
            <a:pPr marL="201168" lvl="1" indent="0">
              <a:buNone/>
            </a:pPr>
            <a:r>
              <a:rPr lang="en-US" sz="2400" i="1" dirty="0"/>
              <a:t>catfriendly.com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701903-7443-4BF3-ADB1-D34C53718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9CBD37-D802-4110-AF2B-186E102DC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08093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99000"/>
                <a:satMod val="140000"/>
              </a:schemeClr>
            </a:gs>
            <a:gs pos="65000">
              <a:schemeClr val="bg2">
                <a:tint val="100000"/>
                <a:shade val="80000"/>
                <a:satMod val="130000"/>
              </a:schemeClr>
            </a:gs>
            <a:gs pos="100000">
              <a:schemeClr val="bg2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00866D-C946-4A9C-B9B2-791CB833F3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2" b="13658"/>
          <a:stretch/>
        </p:blipFill>
        <p:spPr>
          <a:xfrm>
            <a:off x="20" y="-1"/>
            <a:ext cx="12191980" cy="685800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D3AB0E-45D4-4BB8-9CA4-C1130509D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E89D5AD-6123-4C31-BCFC-FB637D19A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26634-3E40-474E-B318-302CBFF20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Step 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Place carrier with new cat in communal areas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Rewards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Step 4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Allow together with supervision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Short periods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Tips: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Own resources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Go back a step if there is stress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Patience!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Realistic expectations</a:t>
            </a:r>
          </a:p>
          <a:p>
            <a:pPr marL="201168" lvl="1" indent="0">
              <a:buNone/>
            </a:pPr>
            <a:r>
              <a:rPr lang="en-US" i="1" dirty="0"/>
              <a:t>catfriendly.com</a:t>
            </a:r>
          </a:p>
          <a:p>
            <a:pPr marL="201168" lvl="1" indent="0">
              <a:buNone/>
            </a:pPr>
            <a:endParaRPr lang="en-US" sz="2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701903-7443-4BF3-ADB1-D34C53718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9CBD37-D802-4110-AF2B-186E102DC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114162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B9DA66-18FF-42FD-8A02-9E06275C0F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"/>
          <a:stretch/>
        </p:blipFill>
        <p:spPr>
          <a:xfrm>
            <a:off x="20" y="10"/>
            <a:ext cx="457895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A5E7296-7D1C-41C4-B6F4-D94F20DD1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9733" y="0"/>
            <a:ext cx="7552267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FE09FD-D2D1-4994-968C-7B6BCE6B6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4206" y="516835"/>
            <a:ext cx="6339840" cy="1666501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Play and Enrichment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0CA129-AD3A-4BA6-8EB7-03AD3D5E64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8972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E71D0-5F4B-4FB4-9032-391311607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4206" y="2236304"/>
            <a:ext cx="6339840" cy="3652667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Opportunities for play and hunt instincts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Variety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Textures that change with play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Rotate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Allow for capture (even laser)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Individual playtime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Interactive feeding/treats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Don’t use hands!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No strings!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FFFFF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FFFFF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FFFFF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279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F827B-F5F1-43E9-B20A-5FF8E65B9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B478E-5988-43B3-97A5-C98EFCD90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Cats are meant to have claws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Hunting and play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Defense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Mark territory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Scratching is normal, healthy behavior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Nail health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Territory management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Stretching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Changes in scratching behavior may indicate stress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C0DC9E-3A3D-4F66-A53A-E2CA768590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1845734"/>
            <a:ext cx="2705100" cy="342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594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56436-39EA-4B94-82CC-8D76F025A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Living with Claws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E6072-C930-4F30-95CA-11601ED8D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Trim nails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Provide appropriate resources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Enrichment and play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Respect your cat’s needs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Find the preferred scratching surfaces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Vertical vs. horizontal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Texture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Size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Location!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Near sleeping areas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 places of scratching</a:t>
            </a:r>
          </a:p>
        </p:txBody>
      </p:sp>
    </p:spTree>
    <p:extLst>
      <p:ext uri="{BB962C8B-B14F-4D97-AF65-F5344CB8AC3E}">
        <p14:creationId xmlns:p14="http://schemas.microsoft.com/office/powerpoint/2010/main" val="190138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AC445-E4BC-4D18-87AB-06D708841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Unwanted Scratching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387B7-078C-4AF0-BD2B-1109C1430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Evaluate location of unwanted scratching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Place scratching post in scratching area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Rule out medical issues and stress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Inter-cat issues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It sometimes helps to place two-sided tape, tin foil, or covers to deter scratching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Declawing (amputation of bones) is not recommended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Painful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Long-term medical and behavioral issues</a:t>
            </a:r>
            <a:endParaRPr lang="en-US" sz="2400" i="1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1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D88264-D06F-4EB1-AEB9-4548B1BE3D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35" b="65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31" name="Straight Connector 22">
            <a:extLst>
              <a:ext uri="{FF2B5EF4-FFF2-40B4-BE49-F238E27FC236}">
                <a16:creationId xmlns:a16="http://schemas.microsoft.com/office/drawing/2014/main" id="{A3803206-03B2-415D-854C-2C5B62FA2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14435AC-B2C1-4E95-940B-EB405EA77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Litter Box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3AC11-A824-4305-BEF3-DC5EB0CE5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CAT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Is there a medical issue? Consider the health status and age of your cat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Multiple cats? Formula for number of boxes in home: Number of cats + 1 = MINIMUM number of boxes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BOX/PLACEMENT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Box on each floor of the home- private, low traffic areas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Away from eating areas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At least 1.5 times the length of the cat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Find the preferred type of litter and box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MAINTENANCE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Scoop at least once daily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Fully clean with warm soapy water monthly</a:t>
            </a:r>
          </a:p>
        </p:txBody>
      </p:sp>
      <p:sp>
        <p:nvSpPr>
          <p:cNvPr id="32" name="Rectangle 24">
            <a:extLst>
              <a:ext uri="{FF2B5EF4-FFF2-40B4-BE49-F238E27FC236}">
                <a16:creationId xmlns:a16="http://schemas.microsoft.com/office/drawing/2014/main" id="{DFACB568-8468-4614-A6E4-261EBDA09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26">
            <a:extLst>
              <a:ext uri="{FF2B5EF4-FFF2-40B4-BE49-F238E27FC236}">
                <a16:creationId xmlns:a16="http://schemas.microsoft.com/office/drawing/2014/main" id="{645FF02C-05A6-4CDB-A951-31C5BD330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12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82BF5-DD08-43B9-B2BD-FCD3877E4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DOs and DON’Ts of Litter Box Issues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86BAE1F-7C19-43E9-86D3-90A5D0D746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6131712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1370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CC58D234-4C66-4A1F-8F97-0CDD64DB0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0A8CCC-AE1C-4BB4-A738-A3C584255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8451" y="635431"/>
            <a:ext cx="6574972" cy="1450757"/>
          </a:xfrm>
        </p:spPr>
        <p:txBody>
          <a:bodyPr>
            <a:normAutofit/>
          </a:bodyPr>
          <a:lstStyle/>
          <a:p>
            <a:r>
              <a:rPr lang="en-US" dirty="0"/>
              <a:t>Health and Wellness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6FABA1-2F04-46F6-8953-CFC825CCFF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050"/>
          <a:stretch/>
        </p:blipFill>
        <p:spPr>
          <a:xfrm>
            <a:off x="142241" y="-8137"/>
            <a:ext cx="4832528" cy="6418394"/>
          </a:xfrm>
          <a:prstGeom prst="rect">
            <a:avLst/>
          </a:prstGeom>
        </p:spPr>
      </p:pic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4783D10D-285D-4110-B9FD-D0BEEDDA1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DAD32-9FFD-4564-8B24-1C9FB60A5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8450" y="2206936"/>
            <a:ext cx="6574973" cy="3670180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Regular check-ups and preventative care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High-quality diet- portion control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Know what’s normal for your cat!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Physical, mental, emotional health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Age-specific needs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1500" dirty="0"/>
              <a:t>Image: doctorspetclinic.com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4D1BCF-ED84-4A3E-9778-96611AEB23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674E15A-CAAD-4AED-95A1-B9B3D91B9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71192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3F5D4-5EE4-44ED-83BE-E9BF58688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Not sure about the commitment?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4E5C8-28DD-4B51-AF2B-A746EC394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3200" dirty="0"/>
              <a:t>FOSTER!</a:t>
            </a:r>
            <a:endParaRPr lang="en-US" sz="3200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62CA03-2EAF-46FC-BD36-7DEDF08D5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880" y="2448560"/>
            <a:ext cx="7762240" cy="388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313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7008D65-4C48-4CAB-8600-9F4C427CE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D286FC8-DD5D-4402-A2C0-8739BDAFE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CC23917-FA20-4DBD-BA3C-868A3EA84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0019A4C8-BE43-456A-AF42-40F13D145E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9DACAB-B988-421E-BF0E-11B8D21A1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80"/>
            <a:ext cx="3659246" cy="29260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400" dirty="0">
                <a:solidFill>
                  <a:srgbClr val="FFFFFF"/>
                </a:solidFill>
              </a:rPr>
              <a:t>Welcome to Cat 101!</a:t>
            </a:r>
            <a:br>
              <a:rPr lang="en-US" sz="4400" dirty="0">
                <a:solidFill>
                  <a:srgbClr val="FFFFFF"/>
                </a:solidFill>
              </a:rPr>
            </a:b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4400" dirty="0">
                <a:solidFill>
                  <a:srgbClr val="FFFFFF"/>
                </a:solidFill>
              </a:rPr>
              <a:t>What brings you here today?</a:t>
            </a:r>
          </a:p>
        </p:txBody>
      </p:sp>
      <p:pic>
        <p:nvPicPr>
          <p:cNvPr id="1026" name="Picture 2" descr="Image may contain: cat">
            <a:extLst>
              <a:ext uri="{FF2B5EF4-FFF2-40B4-BE49-F238E27FC236}">
                <a16:creationId xmlns:a16="http://schemas.microsoft.com/office/drawing/2014/main" id="{5FD2E988-9D21-448F-A25C-02A721DCD6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53" b="8460"/>
          <a:stretch/>
        </p:blipFill>
        <p:spPr bwMode="auto">
          <a:xfrm>
            <a:off x="4639733" y="10"/>
            <a:ext cx="755226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7F73CF34-5321-4224-9257-582F661F2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3008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52B8C-28B2-48CB-B872-4523798F4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Want more hands-on cat experience?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CF236-A585-4C11-9641-099E92DE0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VOLUNTEER</a:t>
            </a:r>
          </a:p>
          <a:p>
            <a:pPr algn="ctr"/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0D8740-D6EF-454E-B174-FE60836F08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605" y="2392680"/>
            <a:ext cx="333375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4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6E695-F695-4C37-B58D-DF6304563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Ready for a new cat?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FB11C-9C0F-44CC-877B-B4DD56842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ADOPT</a:t>
            </a:r>
          </a:p>
          <a:p>
            <a:pPr algn="ctr"/>
            <a:endParaRPr lang="en-US" sz="3200" dirty="0"/>
          </a:p>
          <a:p>
            <a:pPr algn="ctr"/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32BB73-51AF-4984-B393-31E74F6F5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160" y="2274941"/>
            <a:ext cx="5142890" cy="398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15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7008D65-4C48-4CAB-8600-9F4C427CE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D286FC8-DD5D-4402-A2C0-8739BDAFE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CC23917-FA20-4DBD-BA3C-868A3EA84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246C1A-79E3-4629-9BFB-938D86188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754" y="639097"/>
            <a:ext cx="6253317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>
                <a:solidFill>
                  <a:schemeClr val="tx1">
                    <a:lumMod val="85000"/>
                    <a:lumOff val="15000"/>
                  </a:schemeClr>
                </a:solidFill>
              </a:rPr>
              <a:t>Questions?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B1CB231-6BEF-4CEF-8E1D-EE5519BD15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3" r="7525"/>
          <a:stretch/>
        </p:blipFill>
        <p:spPr>
          <a:xfrm>
            <a:off x="-1" y="10"/>
            <a:ext cx="4635315" cy="6857989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877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E9BFA-BB77-4DF8-9122-73EB3C3D5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Still have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D3854-B0FA-4187-82B8-288B1F943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Lots of resources available: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Tri-County Humane Society!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hlinkClick r:id="rId2"/>
              </a:rPr>
              <a:t>www.tricountyhumanesociety.org</a:t>
            </a:r>
            <a:endParaRPr lang="en-US" sz="2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320-252-0896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American Society for the Prevention of Cruelty to Animals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hlinkClick r:id="rId3"/>
              </a:rPr>
              <a:t>www.aspca.org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Catfriendly.com (By American Association of Feline Practitioners)</a:t>
            </a:r>
          </a:p>
        </p:txBody>
      </p:sp>
    </p:spTree>
    <p:extLst>
      <p:ext uri="{BB962C8B-B14F-4D97-AF65-F5344CB8AC3E}">
        <p14:creationId xmlns:p14="http://schemas.microsoft.com/office/powerpoint/2010/main" val="1129138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94CCAE-A822-4097-A9E4-C8A6563B1B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3803206-03B2-415D-854C-2C5B62FA2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E8B34C9-8489-46F0-A6A1-CFA9A249C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Who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AB6DC-235B-4494-B562-B3334F10F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TCHS Mission: We believe in the human-animal bond and exist to support Central MN by practicing and promoting quality adoption services and education programs.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We take in anywhere from 3000-5000 animals per year!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In 2017, we had a 93.44% placement rate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Rose Hegerle - Certified Veterinary Technician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Kate </a:t>
            </a:r>
            <a:r>
              <a:rPr lang="en-US" sz="2400" dirty="0" err="1">
                <a:solidFill>
                  <a:schemeClr val="tx1"/>
                </a:solidFill>
              </a:rPr>
              <a:t>Kompas</a:t>
            </a:r>
            <a:r>
              <a:rPr lang="en-US" sz="2400" dirty="0">
                <a:solidFill>
                  <a:schemeClr val="tx1"/>
                </a:solidFill>
              </a:rPr>
              <a:t> – Volunteer and Events Coordinator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ACB568-8468-4614-A6E4-261EBDA09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5FF02C-05A6-4CDB-A951-31C5BD330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044529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6394C-7E5E-4B70-B7CA-5BEFD2D20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Cat Stats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E1421-B988-4C4C-8987-0C2901AE8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Approximately 3.2 million cats enter U.S. animal shelters annually. (3.3 million dogs)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Approximately 85.8 million cats are owned in the U.S. (78 million dogs)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Approximately 35% of all U.S. households have a cat. (44% have dogs)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Pet Problems are most common reason owners rehome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47% of rehomed dogs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42% of rehomed cats</a:t>
            </a:r>
          </a:p>
          <a:p>
            <a:pPr marL="201168" lvl="1" indent="0">
              <a:buNone/>
            </a:pPr>
            <a:endParaRPr lang="en-US" sz="2400" dirty="0"/>
          </a:p>
          <a:p>
            <a:pPr marL="201168" lvl="1" indent="0">
              <a:buNone/>
            </a:pPr>
            <a:r>
              <a:rPr lang="en-US" sz="2400" dirty="0"/>
              <a:t>Source: aspca.org</a:t>
            </a:r>
          </a:p>
        </p:txBody>
      </p:sp>
    </p:spTree>
    <p:extLst>
      <p:ext uri="{BB962C8B-B14F-4D97-AF65-F5344CB8AC3E}">
        <p14:creationId xmlns:p14="http://schemas.microsoft.com/office/powerpoint/2010/main" val="3090131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F1CC1F-6F04-4772-BA20-3858AAB22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en-US" dirty="0"/>
              <a:t>Considering adopting a cat?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607CC7-1604-40E2-8212-DC83005432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" r="-2" b="-2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75DD8-4A4D-436A-8138-4834A5ACC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Time?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Multi-Cat Household?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Adult vs. kitten?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One or Two?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Resources/Costs?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Education?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Cat behavior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Health needs</a:t>
            </a:r>
          </a:p>
        </p:txBody>
      </p:sp>
    </p:spTree>
    <p:extLst>
      <p:ext uri="{BB962C8B-B14F-4D97-AF65-F5344CB8AC3E}">
        <p14:creationId xmlns:p14="http://schemas.microsoft.com/office/powerpoint/2010/main" val="1557340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843969B5-FE3E-4150-B93F-B908A270C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1FCBB93-2B1C-491C-903C-769C626EA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DB3433-8734-4CD5-AD05-903FD14A5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6005885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US" sz="4000" u="sng" dirty="0">
                <a:solidFill>
                  <a:srgbClr val="FFFFFF"/>
                </a:solidFill>
              </a:rPr>
              <a:t>Life Stages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100" i="1" dirty="0">
                <a:solidFill>
                  <a:srgbClr val="FFFFFF"/>
                </a:solidFill>
              </a:rPr>
              <a:t>Kitten</a:t>
            </a:r>
            <a:r>
              <a:rPr lang="en-US" sz="3100" dirty="0">
                <a:solidFill>
                  <a:srgbClr val="FFFFFF"/>
                </a:solidFill>
              </a:rPr>
              <a:t>: Play &amp; socialization</a:t>
            </a:r>
            <a:br>
              <a:rPr lang="en-US" sz="3100" dirty="0">
                <a:solidFill>
                  <a:srgbClr val="FFFFFF"/>
                </a:solidFill>
              </a:rPr>
            </a:br>
            <a:r>
              <a:rPr lang="en-US" sz="3100" i="1" dirty="0">
                <a:solidFill>
                  <a:srgbClr val="FFFFFF"/>
                </a:solidFill>
              </a:rPr>
              <a:t>Junior</a:t>
            </a:r>
            <a:r>
              <a:rPr lang="en-US" sz="3100" dirty="0">
                <a:solidFill>
                  <a:srgbClr val="FFFFFF"/>
                </a:solidFill>
              </a:rPr>
              <a:t>: Sexual maturity, potential for inter-cat aggression</a:t>
            </a:r>
            <a:br>
              <a:rPr lang="en-US" sz="3100" dirty="0">
                <a:solidFill>
                  <a:srgbClr val="FFFFFF"/>
                </a:solidFill>
              </a:rPr>
            </a:br>
            <a:r>
              <a:rPr lang="en-US" sz="3100" i="1" dirty="0">
                <a:solidFill>
                  <a:srgbClr val="FFFFFF"/>
                </a:solidFill>
              </a:rPr>
              <a:t>Prime</a:t>
            </a:r>
            <a:r>
              <a:rPr lang="en-US" sz="3100" dirty="0">
                <a:solidFill>
                  <a:srgbClr val="FFFFFF"/>
                </a:solidFill>
              </a:rPr>
              <a:t>: “Typical cat”</a:t>
            </a:r>
            <a:br>
              <a:rPr lang="en-US" sz="3100" dirty="0">
                <a:solidFill>
                  <a:srgbClr val="FFFFFF"/>
                </a:solidFill>
              </a:rPr>
            </a:br>
            <a:r>
              <a:rPr lang="en-US" sz="3100" i="1" dirty="0">
                <a:solidFill>
                  <a:srgbClr val="FFFFFF"/>
                </a:solidFill>
              </a:rPr>
              <a:t>Mature</a:t>
            </a:r>
            <a:r>
              <a:rPr lang="en-US" sz="3100" dirty="0">
                <a:solidFill>
                  <a:srgbClr val="FFFFFF"/>
                </a:solidFill>
              </a:rPr>
              <a:t>: Decreased play</a:t>
            </a:r>
            <a:br>
              <a:rPr lang="en-US" sz="3100" dirty="0">
                <a:solidFill>
                  <a:srgbClr val="FFFFFF"/>
                </a:solidFill>
              </a:rPr>
            </a:br>
            <a:r>
              <a:rPr lang="en-US" sz="3100" i="1" dirty="0">
                <a:solidFill>
                  <a:srgbClr val="FFFFFF"/>
                </a:solidFill>
              </a:rPr>
              <a:t>Senior</a:t>
            </a:r>
            <a:r>
              <a:rPr lang="en-US" sz="3100" dirty="0">
                <a:solidFill>
                  <a:srgbClr val="FFFFFF"/>
                </a:solidFill>
              </a:rPr>
              <a:t>: More regular check-ups</a:t>
            </a:r>
            <a:br>
              <a:rPr lang="en-US" sz="3100" dirty="0">
                <a:solidFill>
                  <a:srgbClr val="FFFFFF"/>
                </a:solidFill>
              </a:rPr>
            </a:br>
            <a:r>
              <a:rPr lang="en-US" sz="3100" i="1" dirty="0">
                <a:solidFill>
                  <a:srgbClr val="FFFFFF"/>
                </a:solidFill>
              </a:rPr>
              <a:t>Geriatric</a:t>
            </a:r>
            <a:r>
              <a:rPr lang="en-US" sz="3100" dirty="0">
                <a:solidFill>
                  <a:srgbClr val="FFFFFF"/>
                </a:solidFill>
              </a:rPr>
              <a:t>: Golden years</a:t>
            </a:r>
            <a:br>
              <a:rPr lang="en-US" sz="3100" dirty="0">
                <a:solidFill>
                  <a:srgbClr val="FFFFFF"/>
                </a:solidFill>
              </a:rPr>
            </a:br>
            <a:r>
              <a:rPr lang="en-US" sz="1800" dirty="0">
                <a:solidFill>
                  <a:srgbClr val="FFFFFF"/>
                </a:solidFill>
              </a:rPr>
              <a:t>Image: catfriendly.com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50464D7-9DE6-4DE1-865A-27A05DB1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" name="Content Placeholder 4">
            <a:extLst>
              <a:ext uri="{FF2B5EF4-FFF2-40B4-BE49-F238E27FC236}">
                <a16:creationId xmlns:a16="http://schemas.microsoft.com/office/drawing/2014/main" id="{E8691024-1A4F-4498-8D27-FC29A30F4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012" y="0"/>
            <a:ext cx="60178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439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117FFB-7D4E-4D52-B166-D05F95533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03EC7C-6902-4F27-A200-527BA6DDA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F15F1C-CC32-4C54-9EF6-183F3860D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252936"/>
            <a:ext cx="10058400" cy="1028715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Basic Supplies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4B1C72-351A-4E50-ADCF-6CA38D439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6758682A-5A26-4C0A-B2A7-1EF7464914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2094538"/>
              </p:ext>
            </p:extLst>
          </p:nvPr>
        </p:nvGraphicFramePr>
        <p:xfrm>
          <a:off x="643466" y="643467"/>
          <a:ext cx="10900477" cy="3619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5465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7008D65-4C48-4CAB-8600-9F4C427CE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286FC8-DD5D-4402-A2C0-8739BDAFE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CC23917-FA20-4DBD-BA3C-868A3EA84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0019A4C8-BE43-456A-AF42-40F13D145E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3CB49F-F73F-416D-B76E-8FD9E3B76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80"/>
            <a:ext cx="3659246" cy="41148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Security Items:</a:t>
            </a: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4400" dirty="0">
                <a:solidFill>
                  <a:srgbClr val="FFFFFF"/>
                </a:solidFill>
              </a:rPr>
              <a:t>1. Food</a:t>
            </a: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4400" dirty="0">
                <a:solidFill>
                  <a:srgbClr val="FFFFFF"/>
                </a:solidFill>
              </a:rPr>
              <a:t>2. Water</a:t>
            </a: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4400" dirty="0">
                <a:solidFill>
                  <a:srgbClr val="FFFFFF"/>
                </a:solidFill>
              </a:rPr>
              <a:t>3. Toilet</a:t>
            </a: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4400" dirty="0">
                <a:solidFill>
                  <a:srgbClr val="FFFFFF"/>
                </a:solidFill>
              </a:rPr>
              <a:t>4. Safe Place to Sleep</a:t>
            </a: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4400" dirty="0">
                <a:solidFill>
                  <a:srgbClr val="FFFFFF"/>
                </a:solidFill>
              </a:rPr>
              <a:t>5. Familiar Territory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5C0C15D-E650-4D07-8D60-2C74C03912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" b="3398"/>
          <a:stretch/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F73CF34-5321-4224-9257-582F661F2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DE67D1-622C-43AA-A98F-82EAF8B72E65}"/>
              </a:ext>
            </a:extLst>
          </p:cNvPr>
          <p:cNvSpPr txBox="1"/>
          <p:nvPr/>
        </p:nvSpPr>
        <p:spPr>
          <a:xfrm>
            <a:off x="548640" y="5709919"/>
            <a:ext cx="314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Image: American Association of Feline Practitioners</a:t>
            </a:r>
          </a:p>
        </p:txBody>
      </p:sp>
    </p:spTree>
    <p:extLst>
      <p:ext uri="{BB962C8B-B14F-4D97-AF65-F5344CB8AC3E}">
        <p14:creationId xmlns:p14="http://schemas.microsoft.com/office/powerpoint/2010/main" val="415654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09780-FFD3-49C7-95BD-E4699864F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Helping Cats Find Peace and Calm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E9BC9-6BC0-4B3B-A57D-21E39AF6D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Easily stressed in unfamiliar situations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Respect need for time to adjust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Desensitization (carrier, car, etc.)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Rewards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Senses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Smell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Hearing (4X more sensitive than people)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Touch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Sight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482F5C-B610-4BDE-9C23-7F740A615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160" y="1998134"/>
            <a:ext cx="3718560" cy="371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02792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700</Words>
  <Application>Microsoft Office PowerPoint</Application>
  <PresentationFormat>Widescreen</PresentationFormat>
  <Paragraphs>162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Retrospect</vt:lpstr>
      <vt:lpstr>PowerPoint Presentation</vt:lpstr>
      <vt:lpstr>Welcome to Cat 101!  What brings you here today?</vt:lpstr>
      <vt:lpstr>Who are we?</vt:lpstr>
      <vt:lpstr>Cat Stats</vt:lpstr>
      <vt:lpstr>Considering adopting a cat?</vt:lpstr>
      <vt:lpstr>Life Stages Kitten: Play &amp; socialization Junior: Sexual maturity, potential for inter-cat aggression Prime: “Typical cat” Mature: Decreased play Senior: More regular check-ups Geriatric: Golden years Image: catfriendly.com</vt:lpstr>
      <vt:lpstr>Basic Supplies</vt:lpstr>
      <vt:lpstr>Security Items: 1. Food 2. Water 3. Toilet 4. Safe Place to Sleep 5. Familiar Territory</vt:lpstr>
      <vt:lpstr>Helping Cats Find Peace and Calm</vt:lpstr>
      <vt:lpstr>Introductions</vt:lpstr>
      <vt:lpstr>Introductions</vt:lpstr>
      <vt:lpstr>Play and Enrichment</vt:lpstr>
      <vt:lpstr>Claws</vt:lpstr>
      <vt:lpstr>Living with Claws</vt:lpstr>
      <vt:lpstr>Unwanted Scratching</vt:lpstr>
      <vt:lpstr>Litter Box Care</vt:lpstr>
      <vt:lpstr>DOs and DON’Ts of Litter Box Issues</vt:lpstr>
      <vt:lpstr>Health and Wellness</vt:lpstr>
      <vt:lpstr>Not sure about the commitment?</vt:lpstr>
      <vt:lpstr>Want more hands-on cat experience?</vt:lpstr>
      <vt:lpstr>Ready for a new cat?</vt:lpstr>
      <vt:lpstr>Questions?</vt:lpstr>
      <vt:lpstr>Still have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Hegerle, Rose M.</dc:creator>
  <cp:lastModifiedBy>Cheryl Ley</cp:lastModifiedBy>
  <cp:revision>11</cp:revision>
  <dcterms:created xsi:type="dcterms:W3CDTF">2018-10-26T20:51:45Z</dcterms:created>
  <dcterms:modified xsi:type="dcterms:W3CDTF">2019-04-05T21:16:30Z</dcterms:modified>
</cp:coreProperties>
</file>